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4"/>
  </p:sldMasterIdLst>
  <p:notesMasterIdLst>
    <p:notesMasterId r:id="rId16"/>
  </p:notesMasterIdLst>
  <p:sldIdLst>
    <p:sldId id="1116" r:id="rId5"/>
    <p:sldId id="1102" r:id="rId6"/>
    <p:sldId id="9368" r:id="rId7"/>
    <p:sldId id="1164" r:id="rId8"/>
    <p:sldId id="9366" r:id="rId9"/>
    <p:sldId id="1212" r:id="rId10"/>
    <p:sldId id="1213" r:id="rId11"/>
    <p:sldId id="9369" r:id="rId12"/>
    <p:sldId id="9364" r:id="rId13"/>
    <p:sldId id="9365" r:id="rId14"/>
    <p:sldId id="9359" r:id="rId15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529F1B-5A53-4BDA-B21F-CFFAEFBB991E}" v="72" dt="2024-03-27T12:00:45.268"/>
    <p1510:client id="{F6115280-9733-47CF-B7A2-7564F43E70FC}" v="244" dt="2024-03-27T03:52:43.775"/>
  </p1510:revLst>
</p1510:revInfo>
</file>

<file path=ppt/tableStyles.xml><?xml version="1.0" encoding="utf-8"?>
<a:tblStyleLst xmlns:a="http://schemas.openxmlformats.org/drawingml/2006/main" def="{5C22544A-7EE6-4342-B048-85BDC9FD1C3A}"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8"/>
    <p:restoredTop sz="94672"/>
  </p:normalViewPr>
  <p:slideViewPr>
    <p:cSldViewPr snapToGrid="0">
      <p:cViewPr varScale="1">
        <p:scale>
          <a:sx n="104" d="100"/>
          <a:sy n="104" d="100"/>
        </p:scale>
        <p:origin x="8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805A1F-FDD6-4C27-9CED-ABA1E453EDB4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80EAF81B-E297-4099-8041-A4FE3AC3D759}">
      <dgm:prSet/>
      <dgm:spPr/>
      <dgm:t>
        <a:bodyPr/>
        <a:lstStyle/>
        <a:p>
          <a:r>
            <a:rPr lang="ru-RU" dirty="0" err="1"/>
            <a:t>Тестілеу</a:t>
          </a:r>
          <a:r>
            <a:rPr lang="ru-RU" dirty="0"/>
            <a:t> </a:t>
          </a:r>
          <a:r>
            <a:rPr lang="ru-RU" dirty="0" err="1"/>
            <a:t>күні</a:t>
          </a:r>
          <a:r>
            <a:rPr lang="ru-RU" dirty="0"/>
            <a:t> </a:t>
          </a:r>
          <a:r>
            <a:rPr lang="ru-RU" dirty="0" err="1"/>
            <a:t>сыныптың</a:t>
          </a:r>
          <a:r>
            <a:rPr lang="ru-RU" dirty="0"/>
            <a:t> </a:t>
          </a:r>
          <a:r>
            <a:rPr lang="ru-RU" dirty="0" err="1"/>
            <a:t>қабырғаларында</a:t>
          </a:r>
          <a:r>
            <a:rPr lang="ru-RU" dirty="0"/>
            <a:t>, </a:t>
          </a:r>
          <a:r>
            <a:rPr lang="ru-RU" dirty="0" err="1"/>
            <a:t>сөрелерінен</a:t>
          </a:r>
          <a:r>
            <a:rPr lang="ru-RU" dirty="0"/>
            <a:t> </a:t>
          </a:r>
          <a:r>
            <a:rPr lang="ru-RU" dirty="0" err="1"/>
            <a:t>немесе</a:t>
          </a:r>
          <a:r>
            <a:rPr lang="ru-RU" dirty="0"/>
            <a:t> </a:t>
          </a:r>
          <a:r>
            <a:rPr lang="ru-RU" dirty="0" err="1"/>
            <a:t>сөрелерінен</a:t>
          </a:r>
          <a:r>
            <a:rPr lang="ru-RU" dirty="0"/>
            <a:t> </a:t>
          </a:r>
          <a:r>
            <a:rPr lang="ru-RU" dirty="0" err="1"/>
            <a:t>плакаттар</a:t>
          </a:r>
          <a:r>
            <a:rPr lang="ru-RU" dirty="0"/>
            <a:t> </a:t>
          </a:r>
          <a:r>
            <a:rPr lang="ru-RU" dirty="0" err="1"/>
            <a:t>немесе</a:t>
          </a:r>
          <a:r>
            <a:rPr lang="ru-RU" dirty="0"/>
            <a:t> </a:t>
          </a:r>
          <a:r>
            <a:rPr lang="ru-RU" dirty="0" err="1"/>
            <a:t>басқа</a:t>
          </a:r>
          <a:r>
            <a:rPr lang="ru-RU" dirty="0"/>
            <a:t> </a:t>
          </a:r>
          <a:r>
            <a:rPr lang="ru-RU" dirty="0" err="1"/>
            <a:t>оқу</a:t>
          </a:r>
          <a:r>
            <a:rPr lang="ru-RU" dirty="0"/>
            <a:t> </a:t>
          </a:r>
          <a:r>
            <a:rPr lang="ru-RU" dirty="0" err="1"/>
            <a:t>материалдары</a:t>
          </a:r>
          <a:r>
            <a:rPr lang="ru-RU" dirty="0"/>
            <a:t> </a:t>
          </a:r>
          <a:r>
            <a:rPr lang="ru-RU" dirty="0" err="1"/>
            <a:t>көрінбейтініне</a:t>
          </a:r>
          <a:r>
            <a:rPr lang="ru-RU" dirty="0"/>
            <a:t> </a:t>
          </a:r>
          <a:r>
            <a:rPr lang="ru-RU" dirty="0" err="1"/>
            <a:t>көз</a:t>
          </a:r>
          <a:r>
            <a:rPr lang="ru-RU" dirty="0"/>
            <a:t> </a:t>
          </a:r>
          <a:r>
            <a:rPr lang="ru-RU" dirty="0" err="1"/>
            <a:t>жеткізіңіз</a:t>
          </a:r>
          <a:r>
            <a:rPr lang="ru-RU" dirty="0"/>
            <a:t>.</a:t>
          </a:r>
          <a:endParaRPr lang="en-US" dirty="0"/>
        </a:p>
      </dgm:t>
    </dgm:pt>
    <dgm:pt modelId="{0F1FE466-5806-42FB-8638-6EEB0A09A832}" type="parTrans" cxnId="{C9C32C95-044D-4293-9A87-5A9ED0B51B7C}">
      <dgm:prSet/>
      <dgm:spPr/>
      <dgm:t>
        <a:bodyPr/>
        <a:lstStyle/>
        <a:p>
          <a:endParaRPr lang="en-US"/>
        </a:p>
      </dgm:t>
    </dgm:pt>
    <dgm:pt modelId="{362E7655-CB23-4A30-8366-6C7D7B6C060A}" type="sibTrans" cxnId="{C9C32C95-044D-4293-9A87-5A9ED0B51B7C}">
      <dgm:prSet/>
      <dgm:spPr/>
      <dgm:t>
        <a:bodyPr/>
        <a:lstStyle/>
        <a:p>
          <a:endParaRPr lang="en-US"/>
        </a:p>
      </dgm:t>
    </dgm:pt>
    <dgm:pt modelId="{63EC9841-0A53-450D-B1F6-134C72C2BE77}">
      <dgm:prSet/>
      <dgm:spPr/>
      <dgm:t>
        <a:bodyPr/>
        <a:lstStyle/>
        <a:p>
          <a:r>
            <a:rPr lang="ru-RU" dirty="0"/>
            <a:t>Таза </a:t>
          </a:r>
          <a:r>
            <a:rPr lang="ru-RU" dirty="0" err="1"/>
            <a:t>парақтардың</a:t>
          </a:r>
          <a:r>
            <a:rPr lang="ru-RU" dirty="0"/>
            <a:t> </a:t>
          </a:r>
          <a:r>
            <a:rPr lang="ru-RU" dirty="0" err="1"/>
            <a:t>және</a:t>
          </a:r>
          <a:r>
            <a:rPr lang="ru-RU" dirty="0"/>
            <a:t> </a:t>
          </a:r>
          <a:r>
            <a:rPr lang="ru-RU" dirty="0" err="1"/>
            <a:t>жазу</a:t>
          </a:r>
          <a:r>
            <a:rPr lang="ru-RU" dirty="0"/>
            <a:t> </a:t>
          </a:r>
          <a:r>
            <a:rPr lang="ru-RU" dirty="0" err="1"/>
            <a:t>материалдарының</a:t>
          </a:r>
          <a:r>
            <a:rPr lang="ru-RU" dirty="0"/>
            <a:t> </a:t>
          </a:r>
          <a:r>
            <a:rPr lang="ru-RU" dirty="0" err="1"/>
            <a:t>болуы</a:t>
          </a:r>
          <a:r>
            <a:rPr lang="ru-RU" dirty="0"/>
            <a:t> (</a:t>
          </a:r>
          <a:r>
            <a:rPr lang="ru-RU" dirty="0" err="1"/>
            <a:t>қарындаштар</a:t>
          </a:r>
          <a:r>
            <a:rPr lang="ru-RU" dirty="0"/>
            <a:t>, </a:t>
          </a:r>
          <a:r>
            <a:rPr lang="ru-RU" dirty="0" err="1"/>
            <a:t>қаламдар</a:t>
          </a:r>
          <a:r>
            <a:rPr lang="ru-RU" dirty="0"/>
            <a:t>)</a:t>
          </a:r>
          <a:endParaRPr lang="en-US" dirty="0"/>
        </a:p>
      </dgm:t>
    </dgm:pt>
    <dgm:pt modelId="{D4A47E4C-B056-46AA-8103-0071E25E8AE8}" type="parTrans" cxnId="{5838917B-C247-4484-B1A1-AEAAF31C5EE9}">
      <dgm:prSet/>
      <dgm:spPr/>
      <dgm:t>
        <a:bodyPr/>
        <a:lstStyle/>
        <a:p>
          <a:endParaRPr lang="en-US"/>
        </a:p>
      </dgm:t>
    </dgm:pt>
    <dgm:pt modelId="{2E9FE90D-44A9-4BC7-BF7F-77BAEA1CD5A7}" type="sibTrans" cxnId="{5838917B-C247-4484-B1A1-AEAAF31C5EE9}">
      <dgm:prSet/>
      <dgm:spPr/>
      <dgm:t>
        <a:bodyPr/>
        <a:lstStyle/>
        <a:p>
          <a:endParaRPr lang="en-US"/>
        </a:p>
      </dgm:t>
    </dgm:pt>
    <dgm:pt modelId="{EB4D2770-6010-4A09-90FE-26978AE7E9BD}">
      <dgm:prSet/>
      <dgm:spPr/>
      <dgm:t>
        <a:bodyPr/>
        <a:lstStyle/>
        <a:p>
          <a:r>
            <a:rPr lang="ru-RU" dirty="0" err="1"/>
            <a:t>Әрбір</a:t>
          </a:r>
          <a:r>
            <a:rPr lang="ru-RU" dirty="0"/>
            <a:t> аудитория </a:t>
          </a:r>
          <a:r>
            <a:rPr lang="ru-RU" dirty="0" err="1"/>
            <a:t>үшін</a:t>
          </a:r>
          <a:r>
            <a:rPr lang="ru-RU" dirty="0"/>
            <a:t> «</a:t>
          </a:r>
          <a:r>
            <a:rPr lang="ru-RU" dirty="0" err="1"/>
            <a:t>Тестілеу</a:t>
          </a:r>
          <a:r>
            <a:rPr lang="ru-RU" dirty="0"/>
            <a:t> </a:t>
          </a:r>
          <a:r>
            <a:rPr lang="ru-RU" dirty="0" err="1"/>
            <a:t>жүріп</a:t>
          </a:r>
          <a:r>
            <a:rPr lang="ru-RU" dirty="0"/>
            <a:t> </a:t>
          </a:r>
          <a:r>
            <a:rPr lang="ru-RU" dirty="0" err="1"/>
            <a:t>жатыр</a:t>
          </a:r>
          <a:r>
            <a:rPr lang="ru-RU" dirty="0"/>
            <a:t> – ТЫНЫШТЫҚ САҚТАҢЫЗДАР!» </a:t>
          </a:r>
          <a:r>
            <a:rPr lang="ru-RU" dirty="0" err="1"/>
            <a:t>белгісінің</a:t>
          </a:r>
          <a:r>
            <a:rPr lang="ru-RU" dirty="0"/>
            <a:t> </a:t>
          </a:r>
          <a:r>
            <a:rPr lang="ru-RU" dirty="0" err="1"/>
            <a:t>болуы</a:t>
          </a:r>
          <a:endParaRPr lang="en-US" dirty="0"/>
        </a:p>
      </dgm:t>
    </dgm:pt>
    <dgm:pt modelId="{879B2EC5-DF9A-4CEC-8BD0-C6DB349091DA}" type="parTrans" cxnId="{F5244B2B-B9F2-47A4-919C-3299BC0D3E6A}">
      <dgm:prSet/>
      <dgm:spPr/>
      <dgm:t>
        <a:bodyPr/>
        <a:lstStyle/>
        <a:p>
          <a:endParaRPr lang="en-US"/>
        </a:p>
      </dgm:t>
    </dgm:pt>
    <dgm:pt modelId="{65205207-490C-407B-ACB3-F352297B50A7}" type="sibTrans" cxnId="{F5244B2B-B9F2-47A4-919C-3299BC0D3E6A}">
      <dgm:prSet/>
      <dgm:spPr/>
      <dgm:t>
        <a:bodyPr/>
        <a:lstStyle/>
        <a:p>
          <a:endParaRPr lang="en-US"/>
        </a:p>
      </dgm:t>
    </dgm:pt>
    <dgm:pt modelId="{5D2B14D1-347D-4DF5-A940-2E30A5909FDA}">
      <dgm:prSet custT="1"/>
      <dgm:spPr/>
      <dgm:t>
        <a:bodyPr/>
        <a:lstStyle/>
        <a:p>
          <a:pPr rtl="0"/>
          <a:r>
            <a:rPr lang="ru-RU" sz="18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Тестілеу</a:t>
          </a:r>
          <a:r>
            <a:rPr lang="ru-RU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ru-RU" sz="18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күні</a:t>
          </a:r>
          <a:r>
            <a:rPr lang="ru-RU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тест </a:t>
          </a:r>
          <a:r>
            <a:rPr lang="ru-RU" sz="18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әкімшісінің</a:t>
          </a:r>
          <a:r>
            <a:rPr lang="ru-RU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ru-RU" sz="18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жұмысына</a:t>
          </a:r>
          <a:r>
            <a:rPr lang="ru-RU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ru-RU" sz="18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көмек</a:t>
          </a:r>
          <a:r>
            <a:rPr lang="ru-RU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ru-RU" sz="18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көрсету</a:t>
          </a:r>
          <a:endParaRPr lang="en-US" sz="18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+mn-cs"/>
          </a:endParaRPr>
        </a:p>
      </dgm:t>
    </dgm:pt>
    <dgm:pt modelId="{91C0AA59-76B6-4BB2-8E7F-CAD56079EDD7}" type="parTrans" cxnId="{E076BBBF-171A-498E-ACB3-E2E10230F831}">
      <dgm:prSet/>
      <dgm:spPr/>
      <dgm:t>
        <a:bodyPr/>
        <a:lstStyle/>
        <a:p>
          <a:endParaRPr lang="en-US"/>
        </a:p>
      </dgm:t>
    </dgm:pt>
    <dgm:pt modelId="{30221985-34BC-4296-A579-13114E1BB3B3}" type="sibTrans" cxnId="{E076BBBF-171A-498E-ACB3-E2E10230F831}">
      <dgm:prSet/>
      <dgm:spPr/>
      <dgm:t>
        <a:bodyPr/>
        <a:lstStyle/>
        <a:p>
          <a:endParaRPr lang="en-US"/>
        </a:p>
      </dgm:t>
    </dgm:pt>
    <dgm:pt modelId="{76FCBE8D-4A45-4C6A-BAE7-F68162C5379E}">
      <dgm:prSet/>
      <dgm:spPr/>
      <dgm:t>
        <a:bodyPr/>
        <a:lstStyle/>
        <a:p>
          <a:r>
            <a:rPr lang="ru-RU" dirty="0" err="1"/>
            <a:t>Мониторингке</a:t>
          </a:r>
          <a:r>
            <a:rPr lang="ru-RU" dirty="0"/>
            <a:t> </a:t>
          </a:r>
          <a:r>
            <a:rPr lang="ru-RU" dirty="0" err="1"/>
            <a:t>қатысушылардың</a:t>
          </a:r>
          <a:r>
            <a:rPr lang="ru-RU" dirty="0"/>
            <a:t> </a:t>
          </a:r>
          <a:r>
            <a:rPr lang="ru-RU" dirty="0" err="1"/>
            <a:t>жоқтығы</a:t>
          </a:r>
          <a:r>
            <a:rPr lang="ru-RU" dirty="0"/>
            <a:t> </a:t>
          </a:r>
          <a:r>
            <a:rPr lang="ru-RU" dirty="0" err="1"/>
            <a:t>туралы</a:t>
          </a:r>
          <a:r>
            <a:rPr lang="ru-RU" dirty="0"/>
            <a:t> тест </a:t>
          </a:r>
          <a:r>
            <a:rPr lang="ru-RU" dirty="0" err="1"/>
            <a:t>әкімшісіне</a:t>
          </a:r>
          <a:r>
            <a:rPr lang="ru-RU" dirty="0"/>
            <a:t> </a:t>
          </a:r>
          <a:r>
            <a:rPr lang="ru-RU" dirty="0" err="1"/>
            <a:t>хабарлау</a:t>
          </a:r>
          <a:r>
            <a:rPr lang="ru-RU" dirty="0"/>
            <a:t> </a:t>
          </a:r>
          <a:r>
            <a:rPr lang="ru-RU" dirty="0" err="1"/>
            <a:t>және</a:t>
          </a:r>
          <a:r>
            <a:rPr lang="ru-RU" dirty="0"/>
            <a:t> </a:t>
          </a:r>
          <a:r>
            <a:rPr lang="ru-RU" dirty="0" err="1"/>
            <a:t>олардың</a:t>
          </a:r>
          <a:r>
            <a:rPr lang="ru-RU" dirty="0"/>
            <a:t> </a:t>
          </a:r>
          <a:r>
            <a:rPr lang="ru-RU" dirty="0" err="1"/>
            <a:t>келмеу</a:t>
          </a:r>
          <a:r>
            <a:rPr lang="ru-RU" dirty="0"/>
            <a:t> </a:t>
          </a:r>
          <a:r>
            <a:rPr lang="ru-RU" dirty="0" err="1"/>
            <a:t>себебін</a:t>
          </a:r>
          <a:r>
            <a:rPr lang="ru-RU" dirty="0"/>
            <a:t> </a:t>
          </a:r>
          <a:r>
            <a:rPr lang="ru-RU" dirty="0" err="1"/>
            <a:t>растайтын</a:t>
          </a:r>
          <a:r>
            <a:rPr lang="ru-RU" dirty="0"/>
            <a:t> </a:t>
          </a:r>
          <a:r>
            <a:rPr lang="ru-RU" dirty="0" err="1"/>
            <a:t>құжатты</a:t>
          </a:r>
          <a:r>
            <a:rPr lang="ru-RU" dirty="0"/>
            <a:t> </a:t>
          </a:r>
          <a:r>
            <a:rPr lang="ru-RU" dirty="0" err="1"/>
            <a:t>ұсыну</a:t>
          </a:r>
          <a:endParaRPr lang="en-US" dirty="0"/>
        </a:p>
      </dgm:t>
    </dgm:pt>
    <dgm:pt modelId="{A7CA4415-B698-4CDD-A8D9-DCFE0981D3CB}" type="parTrans" cxnId="{6DA64110-2911-403F-8BC9-C2F65DD3A5BF}">
      <dgm:prSet/>
      <dgm:spPr/>
      <dgm:t>
        <a:bodyPr/>
        <a:lstStyle/>
        <a:p>
          <a:endParaRPr lang="en-US"/>
        </a:p>
      </dgm:t>
    </dgm:pt>
    <dgm:pt modelId="{9A999395-9CB3-494E-8D00-87D04982B1BE}" type="sibTrans" cxnId="{6DA64110-2911-403F-8BC9-C2F65DD3A5BF}">
      <dgm:prSet/>
      <dgm:spPr/>
      <dgm:t>
        <a:bodyPr/>
        <a:lstStyle/>
        <a:p>
          <a:endParaRPr lang="en-US"/>
        </a:p>
      </dgm:t>
    </dgm:pt>
    <dgm:pt modelId="{90C65D17-8AED-4F49-AD05-691D18932537}">
      <dgm:prSet/>
      <dgm:spPr/>
      <dgm:t>
        <a:bodyPr/>
        <a:lstStyle/>
        <a:p>
          <a:r>
            <a:rPr lang="ru-RU" dirty="0" err="1"/>
            <a:t>Жүйе</a:t>
          </a:r>
          <a:r>
            <a:rPr lang="ru-RU" dirty="0"/>
            <a:t> </a:t>
          </a:r>
          <a:r>
            <a:rPr lang="ru-RU" dirty="0" err="1"/>
            <a:t>әкімшісі</a:t>
          </a:r>
          <a:r>
            <a:rPr lang="ru-RU" dirty="0"/>
            <a:t> мен </a:t>
          </a:r>
          <a:r>
            <a:rPr lang="ru-RU" dirty="0" err="1"/>
            <a:t>кезекшілер</a:t>
          </a:r>
          <a:r>
            <a:rPr lang="ru-RU" dirty="0"/>
            <a:t> </a:t>
          </a:r>
          <a:r>
            <a:rPr lang="ru-RU" dirty="0" err="1"/>
            <a:t>тестілеу</a:t>
          </a:r>
          <a:r>
            <a:rPr lang="ru-RU" dirty="0"/>
            <a:t> </a:t>
          </a:r>
          <a:r>
            <a:rPr lang="ru-RU" dirty="0" err="1"/>
            <a:t>басталғанға</a:t>
          </a:r>
          <a:r>
            <a:rPr lang="ru-RU" dirty="0"/>
            <a:t> </a:t>
          </a:r>
          <a:r>
            <a:rPr lang="ru-RU" dirty="0" err="1"/>
            <a:t>дейін</a:t>
          </a:r>
          <a:r>
            <a:rPr lang="ru-RU" dirty="0"/>
            <a:t> </a:t>
          </a:r>
          <a:r>
            <a:rPr lang="ru-RU" dirty="0" err="1"/>
            <a:t>бір</a:t>
          </a:r>
          <a:r>
            <a:rPr lang="ru-RU" dirty="0"/>
            <a:t> </a:t>
          </a:r>
          <a:r>
            <a:rPr lang="ru-RU" dirty="0" err="1"/>
            <a:t>сағат</a:t>
          </a:r>
          <a:r>
            <a:rPr lang="ru-RU" dirty="0"/>
            <a:t> </a:t>
          </a:r>
          <a:r>
            <a:rPr lang="ru-RU" dirty="0" err="1"/>
            <a:t>бұрын</a:t>
          </a:r>
          <a:r>
            <a:rPr lang="ru-RU" dirty="0"/>
            <a:t>  ББ-да </a:t>
          </a:r>
          <a:r>
            <a:rPr lang="ru-RU" dirty="0" err="1"/>
            <a:t>екеніне</a:t>
          </a:r>
          <a:r>
            <a:rPr lang="ru-RU" dirty="0"/>
            <a:t> </a:t>
          </a:r>
          <a:r>
            <a:rPr lang="ru-RU" dirty="0" err="1"/>
            <a:t>көз</a:t>
          </a:r>
          <a:r>
            <a:rPr lang="ru-RU" dirty="0"/>
            <a:t> </a:t>
          </a:r>
          <a:r>
            <a:rPr lang="ru-RU" dirty="0" err="1"/>
            <a:t>жеткізіңіз</a:t>
          </a:r>
          <a:endParaRPr lang="ru-RU" dirty="0"/>
        </a:p>
      </dgm:t>
    </dgm:pt>
    <dgm:pt modelId="{550DE556-B4A8-4F48-A7CE-C39484D8FE2C}" type="parTrans" cxnId="{F1DEAF79-DF2F-4BC0-8591-3E4AF6EF5F51}">
      <dgm:prSet/>
      <dgm:spPr/>
      <dgm:t>
        <a:bodyPr/>
        <a:lstStyle/>
        <a:p>
          <a:endParaRPr lang="en-US"/>
        </a:p>
      </dgm:t>
    </dgm:pt>
    <dgm:pt modelId="{8515F3AC-AE4F-4964-8622-91D1357C4876}" type="sibTrans" cxnId="{F1DEAF79-DF2F-4BC0-8591-3E4AF6EF5F51}">
      <dgm:prSet/>
      <dgm:spPr/>
      <dgm:t>
        <a:bodyPr/>
        <a:lstStyle/>
        <a:p>
          <a:endParaRPr lang="en-US"/>
        </a:p>
      </dgm:t>
    </dgm:pt>
    <dgm:pt modelId="{CAF06D60-D8FB-4B87-AFFD-9432D4A9906F}" type="pres">
      <dgm:prSet presAssocID="{6E805A1F-FDD6-4C27-9CED-ABA1E453EDB4}" presName="vert0" presStyleCnt="0">
        <dgm:presLayoutVars>
          <dgm:dir/>
          <dgm:animOne val="branch"/>
          <dgm:animLvl val="lvl"/>
        </dgm:presLayoutVars>
      </dgm:prSet>
      <dgm:spPr/>
    </dgm:pt>
    <dgm:pt modelId="{A42E60F1-F7D5-4D82-8103-1254B086DB35}" type="pres">
      <dgm:prSet presAssocID="{80EAF81B-E297-4099-8041-A4FE3AC3D759}" presName="thickLine" presStyleLbl="alignNode1" presStyleIdx="0" presStyleCnt="6"/>
      <dgm:spPr/>
    </dgm:pt>
    <dgm:pt modelId="{A8701326-2ED5-4BDA-9923-8083D3221FE4}" type="pres">
      <dgm:prSet presAssocID="{80EAF81B-E297-4099-8041-A4FE3AC3D759}" presName="horz1" presStyleCnt="0"/>
      <dgm:spPr/>
    </dgm:pt>
    <dgm:pt modelId="{3A408220-EA17-4D91-B6D5-A71D7C930AF4}" type="pres">
      <dgm:prSet presAssocID="{80EAF81B-E297-4099-8041-A4FE3AC3D759}" presName="tx1" presStyleLbl="revTx" presStyleIdx="0" presStyleCnt="6"/>
      <dgm:spPr/>
    </dgm:pt>
    <dgm:pt modelId="{85BDEEEA-B5AB-44CD-AD4C-0EBE5262C5D6}" type="pres">
      <dgm:prSet presAssocID="{80EAF81B-E297-4099-8041-A4FE3AC3D759}" presName="vert1" presStyleCnt="0"/>
      <dgm:spPr/>
    </dgm:pt>
    <dgm:pt modelId="{634D8C55-6A0B-488F-888C-F21B4B90C8CA}" type="pres">
      <dgm:prSet presAssocID="{63EC9841-0A53-450D-B1F6-134C72C2BE77}" presName="thickLine" presStyleLbl="alignNode1" presStyleIdx="1" presStyleCnt="6"/>
      <dgm:spPr>
        <a:ln>
          <a:solidFill>
            <a:schemeClr val="accent1">
              <a:lumMod val="75000"/>
            </a:schemeClr>
          </a:solidFill>
        </a:ln>
      </dgm:spPr>
    </dgm:pt>
    <dgm:pt modelId="{7F4DD800-F588-4DA8-9FA7-CED3355D8D1E}" type="pres">
      <dgm:prSet presAssocID="{63EC9841-0A53-450D-B1F6-134C72C2BE77}" presName="horz1" presStyleCnt="0"/>
      <dgm:spPr/>
    </dgm:pt>
    <dgm:pt modelId="{4961DDC9-2C58-44A5-B1B4-E33FD12ECDF5}" type="pres">
      <dgm:prSet presAssocID="{63EC9841-0A53-450D-B1F6-134C72C2BE77}" presName="tx1" presStyleLbl="revTx" presStyleIdx="1" presStyleCnt="6" custLinFactNeighborY="-6841"/>
      <dgm:spPr/>
    </dgm:pt>
    <dgm:pt modelId="{EBBAFDFC-B31A-4E39-8772-CBD608B798AB}" type="pres">
      <dgm:prSet presAssocID="{63EC9841-0A53-450D-B1F6-134C72C2BE77}" presName="vert1" presStyleCnt="0"/>
      <dgm:spPr/>
    </dgm:pt>
    <dgm:pt modelId="{BF1DABBA-1001-49CD-ABCB-67DF042B4866}" type="pres">
      <dgm:prSet presAssocID="{EB4D2770-6010-4A09-90FE-26978AE7E9BD}" presName="thickLine" presStyleLbl="alignNode1" presStyleIdx="2" presStyleCnt="6" custLinFactNeighborX="457" custLinFactNeighborY="-30786"/>
      <dgm:spPr>
        <a:ln>
          <a:solidFill>
            <a:schemeClr val="accent1">
              <a:lumMod val="75000"/>
            </a:schemeClr>
          </a:solidFill>
        </a:ln>
      </dgm:spPr>
    </dgm:pt>
    <dgm:pt modelId="{39EE2B12-9D47-42C4-AB9D-F6255C4E5613}" type="pres">
      <dgm:prSet presAssocID="{EB4D2770-6010-4A09-90FE-26978AE7E9BD}" presName="horz1" presStyleCnt="0"/>
      <dgm:spPr/>
    </dgm:pt>
    <dgm:pt modelId="{33062E38-6141-40ED-9D69-3AF4F9CB573C}" type="pres">
      <dgm:prSet presAssocID="{EB4D2770-6010-4A09-90FE-26978AE7E9BD}" presName="tx1" presStyleLbl="revTx" presStyleIdx="2" presStyleCnt="6" custLinFactNeighborX="1278" custLinFactNeighborY="-29711"/>
      <dgm:spPr/>
    </dgm:pt>
    <dgm:pt modelId="{0DFE40F8-7527-4654-AD10-E3C9F98452AE}" type="pres">
      <dgm:prSet presAssocID="{EB4D2770-6010-4A09-90FE-26978AE7E9BD}" presName="vert1" presStyleCnt="0"/>
      <dgm:spPr/>
    </dgm:pt>
    <dgm:pt modelId="{2AFFF7D6-8EC0-4B68-9F7B-F90095A4A3E7}" type="pres">
      <dgm:prSet presAssocID="{5D2B14D1-347D-4DF5-A940-2E30A5909FDA}" presName="thickLine" presStyleLbl="alignNode1" presStyleIdx="3" presStyleCnt="6" custLinFactNeighborX="2497" custLinFactNeighborY="-51309"/>
      <dgm:spPr>
        <a:ln>
          <a:solidFill>
            <a:schemeClr val="accent1">
              <a:lumMod val="75000"/>
            </a:schemeClr>
          </a:solidFill>
        </a:ln>
      </dgm:spPr>
    </dgm:pt>
    <dgm:pt modelId="{A2C945A6-C68B-46A2-989E-3FAFE263FE2A}" type="pres">
      <dgm:prSet presAssocID="{5D2B14D1-347D-4DF5-A940-2E30A5909FDA}" presName="horz1" presStyleCnt="0"/>
      <dgm:spPr/>
    </dgm:pt>
    <dgm:pt modelId="{983BE894-A52C-4624-874E-20FE417B5156}" type="pres">
      <dgm:prSet presAssocID="{5D2B14D1-347D-4DF5-A940-2E30A5909FDA}" presName="tx1" presStyleLbl="revTx" presStyleIdx="3" presStyleCnt="6" custLinFactNeighborX="228" custLinFactNeighborY="-46847"/>
      <dgm:spPr/>
    </dgm:pt>
    <dgm:pt modelId="{790AB4DF-F9BA-488F-8D31-345A62EAA46D}" type="pres">
      <dgm:prSet presAssocID="{5D2B14D1-347D-4DF5-A940-2E30A5909FDA}" presName="vert1" presStyleCnt="0"/>
      <dgm:spPr/>
    </dgm:pt>
    <dgm:pt modelId="{F6E8B515-4CC9-49AC-ABE0-FD3256A8E632}" type="pres">
      <dgm:prSet presAssocID="{76FCBE8D-4A45-4C6A-BAE7-F68162C5379E}" presName="thickLine" presStyleLbl="alignNode1" presStyleIdx="4" presStyleCnt="6" custLinFactNeighborX="-1599" custLinFactNeighborY="-96264"/>
      <dgm:spPr>
        <a:ln>
          <a:solidFill>
            <a:schemeClr val="accent1">
              <a:lumMod val="75000"/>
            </a:schemeClr>
          </a:solidFill>
        </a:ln>
      </dgm:spPr>
    </dgm:pt>
    <dgm:pt modelId="{8328CC21-9FFE-41E2-8C05-67F07B552848}" type="pres">
      <dgm:prSet presAssocID="{76FCBE8D-4A45-4C6A-BAE7-F68162C5379E}" presName="horz1" presStyleCnt="0"/>
      <dgm:spPr/>
    </dgm:pt>
    <dgm:pt modelId="{0AC90595-CA05-4074-9F6A-AB31404179BC}" type="pres">
      <dgm:prSet presAssocID="{76FCBE8D-4A45-4C6A-BAE7-F68162C5379E}" presName="tx1" presStyleLbl="revTx" presStyleIdx="4" presStyleCnt="6" custLinFactNeighborY="-96847"/>
      <dgm:spPr/>
    </dgm:pt>
    <dgm:pt modelId="{F9B8DF0B-5A34-4436-8754-098DAC946E4E}" type="pres">
      <dgm:prSet presAssocID="{76FCBE8D-4A45-4C6A-BAE7-F68162C5379E}" presName="vert1" presStyleCnt="0"/>
      <dgm:spPr/>
    </dgm:pt>
    <dgm:pt modelId="{ACAFC631-0B74-443F-9619-5195FF1458BD}" type="pres">
      <dgm:prSet presAssocID="{90C65D17-8AED-4F49-AD05-691D18932537}" presName="thickLine" presStyleLbl="alignNode1" presStyleIdx="5" presStyleCnt="6" custLinFactY="-100000" custLinFactNeighborY="-100422"/>
      <dgm:spPr>
        <a:ln>
          <a:solidFill>
            <a:schemeClr val="accent1">
              <a:lumMod val="75000"/>
            </a:schemeClr>
          </a:solidFill>
        </a:ln>
      </dgm:spPr>
    </dgm:pt>
    <dgm:pt modelId="{44F3BAAC-4C94-40CC-A8FA-DA0BE3236A22}" type="pres">
      <dgm:prSet presAssocID="{90C65D17-8AED-4F49-AD05-691D18932537}" presName="horz1" presStyleCnt="0"/>
      <dgm:spPr/>
    </dgm:pt>
    <dgm:pt modelId="{0296DCBC-BF09-4A64-BE90-2B133070E924}" type="pres">
      <dgm:prSet presAssocID="{90C65D17-8AED-4F49-AD05-691D18932537}" presName="tx1" presStyleLbl="revTx" presStyleIdx="5" presStyleCnt="6" custLinFactY="-4329" custLinFactNeighborX="228" custLinFactNeighborY="-100000"/>
      <dgm:spPr/>
    </dgm:pt>
    <dgm:pt modelId="{B756B21F-0E41-4226-B582-DA80C73D0251}" type="pres">
      <dgm:prSet presAssocID="{90C65D17-8AED-4F49-AD05-691D18932537}" presName="vert1" presStyleCnt="0"/>
      <dgm:spPr/>
    </dgm:pt>
  </dgm:ptLst>
  <dgm:cxnLst>
    <dgm:cxn modelId="{6DA64110-2911-403F-8BC9-C2F65DD3A5BF}" srcId="{6E805A1F-FDD6-4C27-9CED-ABA1E453EDB4}" destId="{76FCBE8D-4A45-4C6A-BAE7-F68162C5379E}" srcOrd="4" destOrd="0" parTransId="{A7CA4415-B698-4CDD-A8D9-DCFE0981D3CB}" sibTransId="{9A999395-9CB3-494E-8D00-87D04982B1BE}"/>
    <dgm:cxn modelId="{F5244B2B-B9F2-47A4-919C-3299BC0D3E6A}" srcId="{6E805A1F-FDD6-4C27-9CED-ABA1E453EDB4}" destId="{EB4D2770-6010-4A09-90FE-26978AE7E9BD}" srcOrd="2" destOrd="0" parTransId="{879B2EC5-DF9A-4CEC-8BD0-C6DB349091DA}" sibTransId="{65205207-490C-407B-ACB3-F352297B50A7}"/>
    <dgm:cxn modelId="{FB7BEC50-A89B-4CC9-BB5B-DA37B145BA24}" type="presOf" srcId="{90C65D17-8AED-4F49-AD05-691D18932537}" destId="{0296DCBC-BF09-4A64-BE90-2B133070E924}" srcOrd="0" destOrd="0" presId="urn:microsoft.com/office/officeart/2008/layout/LinedList"/>
    <dgm:cxn modelId="{F1DEAF79-DF2F-4BC0-8591-3E4AF6EF5F51}" srcId="{6E805A1F-FDD6-4C27-9CED-ABA1E453EDB4}" destId="{90C65D17-8AED-4F49-AD05-691D18932537}" srcOrd="5" destOrd="0" parTransId="{550DE556-B4A8-4F48-A7CE-C39484D8FE2C}" sibTransId="{8515F3AC-AE4F-4964-8622-91D1357C4876}"/>
    <dgm:cxn modelId="{5838917B-C247-4484-B1A1-AEAAF31C5EE9}" srcId="{6E805A1F-FDD6-4C27-9CED-ABA1E453EDB4}" destId="{63EC9841-0A53-450D-B1F6-134C72C2BE77}" srcOrd="1" destOrd="0" parTransId="{D4A47E4C-B056-46AA-8103-0071E25E8AE8}" sibTransId="{2E9FE90D-44A9-4BC7-BF7F-77BAEA1CD5A7}"/>
    <dgm:cxn modelId="{0A08A086-FD5E-4AE4-BB10-0216D282FEC1}" type="presOf" srcId="{63EC9841-0A53-450D-B1F6-134C72C2BE77}" destId="{4961DDC9-2C58-44A5-B1B4-E33FD12ECDF5}" srcOrd="0" destOrd="0" presId="urn:microsoft.com/office/officeart/2008/layout/LinedList"/>
    <dgm:cxn modelId="{C9C32C95-044D-4293-9A87-5A9ED0B51B7C}" srcId="{6E805A1F-FDD6-4C27-9CED-ABA1E453EDB4}" destId="{80EAF81B-E297-4099-8041-A4FE3AC3D759}" srcOrd="0" destOrd="0" parTransId="{0F1FE466-5806-42FB-8638-6EEB0A09A832}" sibTransId="{362E7655-CB23-4A30-8366-6C7D7B6C060A}"/>
    <dgm:cxn modelId="{59319095-D2AA-4699-99E4-5662A2F5A33D}" type="presOf" srcId="{76FCBE8D-4A45-4C6A-BAE7-F68162C5379E}" destId="{0AC90595-CA05-4074-9F6A-AB31404179BC}" srcOrd="0" destOrd="0" presId="urn:microsoft.com/office/officeart/2008/layout/LinedList"/>
    <dgm:cxn modelId="{80D519A1-70F8-4A31-BC0B-4A78D63365BF}" type="presOf" srcId="{5D2B14D1-347D-4DF5-A940-2E30A5909FDA}" destId="{983BE894-A52C-4624-874E-20FE417B5156}" srcOrd="0" destOrd="0" presId="urn:microsoft.com/office/officeart/2008/layout/LinedList"/>
    <dgm:cxn modelId="{96D04AB3-4277-48C5-9D8E-74C1DFE565EC}" type="presOf" srcId="{EB4D2770-6010-4A09-90FE-26978AE7E9BD}" destId="{33062E38-6141-40ED-9D69-3AF4F9CB573C}" srcOrd="0" destOrd="0" presId="urn:microsoft.com/office/officeart/2008/layout/LinedList"/>
    <dgm:cxn modelId="{E076BBBF-171A-498E-ACB3-E2E10230F831}" srcId="{6E805A1F-FDD6-4C27-9CED-ABA1E453EDB4}" destId="{5D2B14D1-347D-4DF5-A940-2E30A5909FDA}" srcOrd="3" destOrd="0" parTransId="{91C0AA59-76B6-4BB2-8E7F-CAD56079EDD7}" sibTransId="{30221985-34BC-4296-A579-13114E1BB3B3}"/>
    <dgm:cxn modelId="{6E90AFC4-DA19-4B54-9A6A-C643C29390AD}" type="presOf" srcId="{6E805A1F-FDD6-4C27-9CED-ABA1E453EDB4}" destId="{CAF06D60-D8FB-4B87-AFFD-9432D4A9906F}" srcOrd="0" destOrd="0" presId="urn:microsoft.com/office/officeart/2008/layout/LinedList"/>
    <dgm:cxn modelId="{23BF24F6-E064-45E8-9DB7-72EDA6265531}" type="presOf" srcId="{80EAF81B-E297-4099-8041-A4FE3AC3D759}" destId="{3A408220-EA17-4D91-B6D5-A71D7C930AF4}" srcOrd="0" destOrd="0" presId="urn:microsoft.com/office/officeart/2008/layout/LinedList"/>
    <dgm:cxn modelId="{07D52F0C-1E6A-4649-847A-648FC1C5A95D}" type="presParOf" srcId="{CAF06D60-D8FB-4B87-AFFD-9432D4A9906F}" destId="{A42E60F1-F7D5-4D82-8103-1254B086DB35}" srcOrd="0" destOrd="0" presId="urn:microsoft.com/office/officeart/2008/layout/LinedList"/>
    <dgm:cxn modelId="{0187B466-5853-4B7B-9251-36F28049A997}" type="presParOf" srcId="{CAF06D60-D8FB-4B87-AFFD-9432D4A9906F}" destId="{A8701326-2ED5-4BDA-9923-8083D3221FE4}" srcOrd="1" destOrd="0" presId="urn:microsoft.com/office/officeart/2008/layout/LinedList"/>
    <dgm:cxn modelId="{029734F4-B8FB-460D-B4EC-B8A9DE0F2B6C}" type="presParOf" srcId="{A8701326-2ED5-4BDA-9923-8083D3221FE4}" destId="{3A408220-EA17-4D91-B6D5-A71D7C930AF4}" srcOrd="0" destOrd="0" presId="urn:microsoft.com/office/officeart/2008/layout/LinedList"/>
    <dgm:cxn modelId="{C9B75088-4EF4-4781-B953-D1918F2BED6D}" type="presParOf" srcId="{A8701326-2ED5-4BDA-9923-8083D3221FE4}" destId="{85BDEEEA-B5AB-44CD-AD4C-0EBE5262C5D6}" srcOrd="1" destOrd="0" presId="urn:microsoft.com/office/officeart/2008/layout/LinedList"/>
    <dgm:cxn modelId="{89A38A7B-AD19-409F-BED5-4CC5BFA3D96C}" type="presParOf" srcId="{CAF06D60-D8FB-4B87-AFFD-9432D4A9906F}" destId="{634D8C55-6A0B-488F-888C-F21B4B90C8CA}" srcOrd="2" destOrd="0" presId="urn:microsoft.com/office/officeart/2008/layout/LinedList"/>
    <dgm:cxn modelId="{A3737180-D6A7-45F6-A20E-53597B1ACEA7}" type="presParOf" srcId="{CAF06D60-D8FB-4B87-AFFD-9432D4A9906F}" destId="{7F4DD800-F588-4DA8-9FA7-CED3355D8D1E}" srcOrd="3" destOrd="0" presId="urn:microsoft.com/office/officeart/2008/layout/LinedList"/>
    <dgm:cxn modelId="{6D7C767E-52CC-4A6D-8BD1-7D55372CFDC9}" type="presParOf" srcId="{7F4DD800-F588-4DA8-9FA7-CED3355D8D1E}" destId="{4961DDC9-2C58-44A5-B1B4-E33FD12ECDF5}" srcOrd="0" destOrd="0" presId="urn:microsoft.com/office/officeart/2008/layout/LinedList"/>
    <dgm:cxn modelId="{D0174153-2A19-4707-875A-366CB12BB50E}" type="presParOf" srcId="{7F4DD800-F588-4DA8-9FA7-CED3355D8D1E}" destId="{EBBAFDFC-B31A-4E39-8772-CBD608B798AB}" srcOrd="1" destOrd="0" presId="urn:microsoft.com/office/officeart/2008/layout/LinedList"/>
    <dgm:cxn modelId="{0E4A6B61-F2C6-4741-A52F-D58ABF36527B}" type="presParOf" srcId="{CAF06D60-D8FB-4B87-AFFD-9432D4A9906F}" destId="{BF1DABBA-1001-49CD-ABCB-67DF042B4866}" srcOrd="4" destOrd="0" presId="urn:microsoft.com/office/officeart/2008/layout/LinedList"/>
    <dgm:cxn modelId="{9941742D-4EE8-42B4-B2FC-D50B178A5096}" type="presParOf" srcId="{CAF06D60-D8FB-4B87-AFFD-9432D4A9906F}" destId="{39EE2B12-9D47-42C4-AB9D-F6255C4E5613}" srcOrd="5" destOrd="0" presId="urn:microsoft.com/office/officeart/2008/layout/LinedList"/>
    <dgm:cxn modelId="{4A8734C9-88F4-417C-B8E3-87920BF6061A}" type="presParOf" srcId="{39EE2B12-9D47-42C4-AB9D-F6255C4E5613}" destId="{33062E38-6141-40ED-9D69-3AF4F9CB573C}" srcOrd="0" destOrd="0" presId="urn:microsoft.com/office/officeart/2008/layout/LinedList"/>
    <dgm:cxn modelId="{B652B780-CFF6-46E7-9ACD-B7E642CAA6C2}" type="presParOf" srcId="{39EE2B12-9D47-42C4-AB9D-F6255C4E5613}" destId="{0DFE40F8-7527-4654-AD10-E3C9F98452AE}" srcOrd="1" destOrd="0" presId="urn:microsoft.com/office/officeart/2008/layout/LinedList"/>
    <dgm:cxn modelId="{07852BC3-E8F9-4D00-9577-0FD3E8FB150F}" type="presParOf" srcId="{CAF06D60-D8FB-4B87-AFFD-9432D4A9906F}" destId="{2AFFF7D6-8EC0-4B68-9F7B-F90095A4A3E7}" srcOrd="6" destOrd="0" presId="urn:microsoft.com/office/officeart/2008/layout/LinedList"/>
    <dgm:cxn modelId="{4A5777A4-CC42-436E-B42D-411FF4D2EA42}" type="presParOf" srcId="{CAF06D60-D8FB-4B87-AFFD-9432D4A9906F}" destId="{A2C945A6-C68B-46A2-989E-3FAFE263FE2A}" srcOrd="7" destOrd="0" presId="urn:microsoft.com/office/officeart/2008/layout/LinedList"/>
    <dgm:cxn modelId="{D0B19801-207F-4C10-84E6-36CB5463C9DF}" type="presParOf" srcId="{A2C945A6-C68B-46A2-989E-3FAFE263FE2A}" destId="{983BE894-A52C-4624-874E-20FE417B5156}" srcOrd="0" destOrd="0" presId="urn:microsoft.com/office/officeart/2008/layout/LinedList"/>
    <dgm:cxn modelId="{ED9FEB90-12A8-406E-B7A0-D70D648B10F9}" type="presParOf" srcId="{A2C945A6-C68B-46A2-989E-3FAFE263FE2A}" destId="{790AB4DF-F9BA-488F-8D31-345A62EAA46D}" srcOrd="1" destOrd="0" presId="urn:microsoft.com/office/officeart/2008/layout/LinedList"/>
    <dgm:cxn modelId="{64660B27-CD1C-4899-972A-A50F87A6A32C}" type="presParOf" srcId="{CAF06D60-D8FB-4B87-AFFD-9432D4A9906F}" destId="{F6E8B515-4CC9-49AC-ABE0-FD3256A8E632}" srcOrd="8" destOrd="0" presId="urn:microsoft.com/office/officeart/2008/layout/LinedList"/>
    <dgm:cxn modelId="{3C851444-EDAB-46E5-8DBB-B30AB2A16DA2}" type="presParOf" srcId="{CAF06D60-D8FB-4B87-AFFD-9432D4A9906F}" destId="{8328CC21-9FFE-41E2-8C05-67F07B552848}" srcOrd="9" destOrd="0" presId="urn:microsoft.com/office/officeart/2008/layout/LinedList"/>
    <dgm:cxn modelId="{7572CBD7-F664-453E-9A61-8AC5DC0DD47B}" type="presParOf" srcId="{8328CC21-9FFE-41E2-8C05-67F07B552848}" destId="{0AC90595-CA05-4074-9F6A-AB31404179BC}" srcOrd="0" destOrd="0" presId="urn:microsoft.com/office/officeart/2008/layout/LinedList"/>
    <dgm:cxn modelId="{F766791F-39F8-434E-AB2A-6B94A6374440}" type="presParOf" srcId="{8328CC21-9FFE-41E2-8C05-67F07B552848}" destId="{F9B8DF0B-5A34-4436-8754-098DAC946E4E}" srcOrd="1" destOrd="0" presId="urn:microsoft.com/office/officeart/2008/layout/LinedList"/>
    <dgm:cxn modelId="{689AACC7-D9A5-4B38-8F88-CDF3639CB8D9}" type="presParOf" srcId="{CAF06D60-D8FB-4B87-AFFD-9432D4A9906F}" destId="{ACAFC631-0B74-443F-9619-5195FF1458BD}" srcOrd="10" destOrd="0" presId="urn:microsoft.com/office/officeart/2008/layout/LinedList"/>
    <dgm:cxn modelId="{2F7D1C6B-97C5-41A8-B6A1-BE5FE4A348EB}" type="presParOf" srcId="{CAF06D60-D8FB-4B87-AFFD-9432D4A9906F}" destId="{44F3BAAC-4C94-40CC-A8FA-DA0BE3236A22}" srcOrd="11" destOrd="0" presId="urn:microsoft.com/office/officeart/2008/layout/LinedList"/>
    <dgm:cxn modelId="{4F9EC102-DA95-4873-9166-7EFF6443C4D0}" type="presParOf" srcId="{44F3BAAC-4C94-40CC-A8FA-DA0BE3236A22}" destId="{0296DCBC-BF09-4A64-BE90-2B133070E924}" srcOrd="0" destOrd="0" presId="urn:microsoft.com/office/officeart/2008/layout/LinedList"/>
    <dgm:cxn modelId="{FDAE581A-09B2-4E13-8EFE-D3A35B8C1AD3}" type="presParOf" srcId="{44F3BAAC-4C94-40CC-A8FA-DA0BE3236A22}" destId="{B756B21F-0E41-4226-B582-DA80C73D0251}" srcOrd="1" destOrd="0" presId="urn:microsoft.com/office/officeart/2008/layout/LinedLis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2E60F1-F7D5-4D82-8103-1254B086DB35}">
      <dsp:nvSpPr>
        <dsp:cNvPr id="0" name=""/>
        <dsp:cNvSpPr/>
      </dsp:nvSpPr>
      <dsp:spPr>
        <a:xfrm>
          <a:off x="0" y="2703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408220-EA17-4D91-B6D5-A71D7C930AF4}">
      <dsp:nvSpPr>
        <dsp:cNvPr id="0" name=""/>
        <dsp:cNvSpPr/>
      </dsp:nvSpPr>
      <dsp:spPr>
        <a:xfrm>
          <a:off x="0" y="2703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/>
            <a:t>Тестілеу</a:t>
          </a:r>
          <a:r>
            <a:rPr lang="ru-RU" sz="1800" kern="1200" dirty="0"/>
            <a:t> </a:t>
          </a:r>
          <a:r>
            <a:rPr lang="ru-RU" sz="1800" kern="1200" dirty="0" err="1"/>
            <a:t>күні</a:t>
          </a:r>
          <a:r>
            <a:rPr lang="ru-RU" sz="1800" kern="1200" dirty="0"/>
            <a:t> </a:t>
          </a:r>
          <a:r>
            <a:rPr lang="ru-RU" sz="1800" kern="1200" dirty="0" err="1"/>
            <a:t>сыныптың</a:t>
          </a:r>
          <a:r>
            <a:rPr lang="ru-RU" sz="1800" kern="1200" dirty="0"/>
            <a:t> </a:t>
          </a:r>
          <a:r>
            <a:rPr lang="ru-RU" sz="1800" kern="1200" dirty="0" err="1"/>
            <a:t>қабырғаларында</a:t>
          </a:r>
          <a:r>
            <a:rPr lang="ru-RU" sz="1800" kern="1200" dirty="0"/>
            <a:t>, </a:t>
          </a:r>
          <a:r>
            <a:rPr lang="ru-RU" sz="1800" kern="1200" dirty="0" err="1"/>
            <a:t>сөрелерінен</a:t>
          </a:r>
          <a:r>
            <a:rPr lang="ru-RU" sz="1800" kern="1200" dirty="0"/>
            <a:t> </a:t>
          </a:r>
          <a:r>
            <a:rPr lang="ru-RU" sz="1800" kern="1200" dirty="0" err="1"/>
            <a:t>немесе</a:t>
          </a:r>
          <a:r>
            <a:rPr lang="ru-RU" sz="1800" kern="1200" dirty="0"/>
            <a:t> </a:t>
          </a:r>
          <a:r>
            <a:rPr lang="ru-RU" sz="1800" kern="1200" dirty="0" err="1"/>
            <a:t>сөрелерінен</a:t>
          </a:r>
          <a:r>
            <a:rPr lang="ru-RU" sz="1800" kern="1200" dirty="0"/>
            <a:t> </a:t>
          </a:r>
          <a:r>
            <a:rPr lang="ru-RU" sz="1800" kern="1200" dirty="0" err="1"/>
            <a:t>плакаттар</a:t>
          </a:r>
          <a:r>
            <a:rPr lang="ru-RU" sz="1800" kern="1200" dirty="0"/>
            <a:t> </a:t>
          </a:r>
          <a:r>
            <a:rPr lang="ru-RU" sz="1800" kern="1200" dirty="0" err="1"/>
            <a:t>немесе</a:t>
          </a:r>
          <a:r>
            <a:rPr lang="ru-RU" sz="1800" kern="1200" dirty="0"/>
            <a:t> </a:t>
          </a:r>
          <a:r>
            <a:rPr lang="ru-RU" sz="1800" kern="1200" dirty="0" err="1"/>
            <a:t>басқа</a:t>
          </a:r>
          <a:r>
            <a:rPr lang="ru-RU" sz="1800" kern="1200" dirty="0"/>
            <a:t> </a:t>
          </a:r>
          <a:r>
            <a:rPr lang="ru-RU" sz="1800" kern="1200" dirty="0" err="1"/>
            <a:t>оқу</a:t>
          </a:r>
          <a:r>
            <a:rPr lang="ru-RU" sz="1800" kern="1200" dirty="0"/>
            <a:t> </a:t>
          </a:r>
          <a:r>
            <a:rPr lang="ru-RU" sz="1800" kern="1200" dirty="0" err="1"/>
            <a:t>материалдары</a:t>
          </a:r>
          <a:r>
            <a:rPr lang="ru-RU" sz="1800" kern="1200" dirty="0"/>
            <a:t> </a:t>
          </a:r>
          <a:r>
            <a:rPr lang="ru-RU" sz="1800" kern="1200" dirty="0" err="1"/>
            <a:t>көрінбейтініне</a:t>
          </a:r>
          <a:r>
            <a:rPr lang="ru-RU" sz="1800" kern="1200" dirty="0"/>
            <a:t> </a:t>
          </a:r>
          <a:r>
            <a:rPr lang="ru-RU" sz="1800" kern="1200" dirty="0" err="1"/>
            <a:t>көз</a:t>
          </a:r>
          <a:r>
            <a:rPr lang="ru-RU" sz="1800" kern="1200" dirty="0"/>
            <a:t> </a:t>
          </a:r>
          <a:r>
            <a:rPr lang="ru-RU" sz="1800" kern="1200" dirty="0" err="1"/>
            <a:t>жеткізіңіз</a:t>
          </a:r>
          <a:r>
            <a:rPr lang="ru-RU" sz="1800" kern="1200" dirty="0"/>
            <a:t>.</a:t>
          </a:r>
          <a:endParaRPr lang="en-US" sz="1800" kern="1200" dirty="0"/>
        </a:p>
      </dsp:txBody>
      <dsp:txXfrm>
        <a:off x="0" y="2703"/>
        <a:ext cx="6900512" cy="921789"/>
      </dsp:txXfrm>
    </dsp:sp>
    <dsp:sp modelId="{634D8C55-6A0B-488F-888C-F21B4B90C8CA}">
      <dsp:nvSpPr>
        <dsp:cNvPr id="0" name=""/>
        <dsp:cNvSpPr/>
      </dsp:nvSpPr>
      <dsp:spPr>
        <a:xfrm>
          <a:off x="0" y="924492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61DDC9-2C58-44A5-B1B4-E33FD12ECDF5}">
      <dsp:nvSpPr>
        <dsp:cNvPr id="0" name=""/>
        <dsp:cNvSpPr/>
      </dsp:nvSpPr>
      <dsp:spPr>
        <a:xfrm>
          <a:off x="0" y="861432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Таза </a:t>
          </a:r>
          <a:r>
            <a:rPr lang="ru-RU" sz="1800" kern="1200" dirty="0" err="1"/>
            <a:t>парақтардың</a:t>
          </a:r>
          <a:r>
            <a:rPr lang="ru-RU" sz="1800" kern="1200" dirty="0"/>
            <a:t> </a:t>
          </a:r>
          <a:r>
            <a:rPr lang="ru-RU" sz="1800" kern="1200" dirty="0" err="1"/>
            <a:t>және</a:t>
          </a:r>
          <a:r>
            <a:rPr lang="ru-RU" sz="1800" kern="1200" dirty="0"/>
            <a:t> </a:t>
          </a:r>
          <a:r>
            <a:rPr lang="ru-RU" sz="1800" kern="1200" dirty="0" err="1"/>
            <a:t>жазу</a:t>
          </a:r>
          <a:r>
            <a:rPr lang="ru-RU" sz="1800" kern="1200" dirty="0"/>
            <a:t> </a:t>
          </a:r>
          <a:r>
            <a:rPr lang="ru-RU" sz="1800" kern="1200" dirty="0" err="1"/>
            <a:t>материалдарының</a:t>
          </a:r>
          <a:r>
            <a:rPr lang="ru-RU" sz="1800" kern="1200" dirty="0"/>
            <a:t> </a:t>
          </a:r>
          <a:r>
            <a:rPr lang="ru-RU" sz="1800" kern="1200" dirty="0" err="1"/>
            <a:t>болуы</a:t>
          </a:r>
          <a:r>
            <a:rPr lang="ru-RU" sz="1800" kern="1200" dirty="0"/>
            <a:t> (</a:t>
          </a:r>
          <a:r>
            <a:rPr lang="ru-RU" sz="1800" kern="1200" dirty="0" err="1"/>
            <a:t>қарындаштар</a:t>
          </a:r>
          <a:r>
            <a:rPr lang="ru-RU" sz="1800" kern="1200" dirty="0"/>
            <a:t>, </a:t>
          </a:r>
          <a:r>
            <a:rPr lang="ru-RU" sz="1800" kern="1200" dirty="0" err="1"/>
            <a:t>қаламдар</a:t>
          </a:r>
          <a:r>
            <a:rPr lang="ru-RU" sz="1800" kern="1200" dirty="0"/>
            <a:t>)</a:t>
          </a:r>
          <a:endParaRPr lang="en-US" sz="1800" kern="1200" dirty="0"/>
        </a:p>
      </dsp:txBody>
      <dsp:txXfrm>
        <a:off x="0" y="861432"/>
        <a:ext cx="6900512" cy="921789"/>
      </dsp:txXfrm>
    </dsp:sp>
    <dsp:sp modelId="{BF1DABBA-1001-49CD-ABCB-67DF042B4866}">
      <dsp:nvSpPr>
        <dsp:cNvPr id="0" name=""/>
        <dsp:cNvSpPr/>
      </dsp:nvSpPr>
      <dsp:spPr>
        <a:xfrm>
          <a:off x="0" y="1562499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062E38-6141-40ED-9D69-3AF4F9CB573C}">
      <dsp:nvSpPr>
        <dsp:cNvPr id="0" name=""/>
        <dsp:cNvSpPr/>
      </dsp:nvSpPr>
      <dsp:spPr>
        <a:xfrm>
          <a:off x="0" y="1572408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/>
            <a:t>Әрбір</a:t>
          </a:r>
          <a:r>
            <a:rPr lang="ru-RU" sz="1800" kern="1200" dirty="0"/>
            <a:t> аудитория </a:t>
          </a:r>
          <a:r>
            <a:rPr lang="ru-RU" sz="1800" kern="1200" dirty="0" err="1"/>
            <a:t>үшін</a:t>
          </a:r>
          <a:r>
            <a:rPr lang="ru-RU" sz="1800" kern="1200" dirty="0"/>
            <a:t> «</a:t>
          </a:r>
          <a:r>
            <a:rPr lang="ru-RU" sz="1800" kern="1200" dirty="0" err="1"/>
            <a:t>Тестілеу</a:t>
          </a:r>
          <a:r>
            <a:rPr lang="ru-RU" sz="1800" kern="1200" dirty="0"/>
            <a:t> </a:t>
          </a:r>
          <a:r>
            <a:rPr lang="ru-RU" sz="1800" kern="1200" dirty="0" err="1"/>
            <a:t>жүріп</a:t>
          </a:r>
          <a:r>
            <a:rPr lang="ru-RU" sz="1800" kern="1200" dirty="0"/>
            <a:t> </a:t>
          </a:r>
          <a:r>
            <a:rPr lang="ru-RU" sz="1800" kern="1200" dirty="0" err="1"/>
            <a:t>жатыр</a:t>
          </a:r>
          <a:r>
            <a:rPr lang="ru-RU" sz="1800" kern="1200" dirty="0"/>
            <a:t> – ТЫНЫШТЫҚ САҚТАҢЫЗДАР!» </a:t>
          </a:r>
          <a:r>
            <a:rPr lang="ru-RU" sz="1800" kern="1200" dirty="0" err="1"/>
            <a:t>белгісінің</a:t>
          </a:r>
          <a:r>
            <a:rPr lang="ru-RU" sz="1800" kern="1200" dirty="0"/>
            <a:t> </a:t>
          </a:r>
          <a:r>
            <a:rPr lang="ru-RU" sz="1800" kern="1200" dirty="0" err="1"/>
            <a:t>болуы</a:t>
          </a:r>
          <a:endParaRPr lang="en-US" sz="1800" kern="1200" dirty="0"/>
        </a:p>
      </dsp:txBody>
      <dsp:txXfrm>
        <a:off x="0" y="1572408"/>
        <a:ext cx="6900512" cy="921789"/>
      </dsp:txXfrm>
    </dsp:sp>
    <dsp:sp modelId="{2AFFF7D6-8EC0-4B68-9F7B-F90095A4A3E7}">
      <dsp:nvSpPr>
        <dsp:cNvPr id="0" name=""/>
        <dsp:cNvSpPr/>
      </dsp:nvSpPr>
      <dsp:spPr>
        <a:xfrm>
          <a:off x="0" y="2295109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3BE894-A52C-4624-874E-20FE417B5156}">
      <dsp:nvSpPr>
        <dsp:cNvPr id="0" name=""/>
        <dsp:cNvSpPr/>
      </dsp:nvSpPr>
      <dsp:spPr>
        <a:xfrm>
          <a:off x="0" y="2336239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Тестілеу</a:t>
          </a:r>
          <a:r>
            <a:rPr lang="ru-RU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ru-RU" sz="18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күні</a:t>
          </a:r>
          <a:r>
            <a:rPr lang="ru-RU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тест </a:t>
          </a:r>
          <a:r>
            <a:rPr lang="ru-RU" sz="18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әкімшісінің</a:t>
          </a:r>
          <a:r>
            <a:rPr lang="ru-RU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ru-RU" sz="18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жұмысына</a:t>
          </a:r>
          <a:r>
            <a:rPr lang="ru-RU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ru-RU" sz="18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көмек</a:t>
          </a:r>
          <a:r>
            <a:rPr lang="ru-RU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ru-RU" sz="18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көрсету</a:t>
          </a:r>
          <a:endParaRPr lang="en-US" sz="18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+mn-cs"/>
          </a:endParaRPr>
        </a:p>
      </dsp:txBody>
      <dsp:txXfrm>
        <a:off x="0" y="2336239"/>
        <a:ext cx="6900512" cy="921789"/>
      </dsp:txXfrm>
    </dsp:sp>
    <dsp:sp modelId="{F6E8B515-4CC9-49AC-ABE0-FD3256A8E632}">
      <dsp:nvSpPr>
        <dsp:cNvPr id="0" name=""/>
        <dsp:cNvSpPr/>
      </dsp:nvSpPr>
      <dsp:spPr>
        <a:xfrm>
          <a:off x="0" y="2802508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C90595-CA05-4074-9F6A-AB31404179BC}">
      <dsp:nvSpPr>
        <dsp:cNvPr id="0" name=""/>
        <dsp:cNvSpPr/>
      </dsp:nvSpPr>
      <dsp:spPr>
        <a:xfrm>
          <a:off x="0" y="2797134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/>
            <a:t>Мониторингке</a:t>
          </a:r>
          <a:r>
            <a:rPr lang="ru-RU" sz="1800" kern="1200" dirty="0"/>
            <a:t> </a:t>
          </a:r>
          <a:r>
            <a:rPr lang="ru-RU" sz="1800" kern="1200" dirty="0" err="1"/>
            <a:t>қатысушылардың</a:t>
          </a:r>
          <a:r>
            <a:rPr lang="ru-RU" sz="1800" kern="1200" dirty="0"/>
            <a:t> </a:t>
          </a:r>
          <a:r>
            <a:rPr lang="ru-RU" sz="1800" kern="1200" dirty="0" err="1"/>
            <a:t>жоқтығы</a:t>
          </a:r>
          <a:r>
            <a:rPr lang="ru-RU" sz="1800" kern="1200" dirty="0"/>
            <a:t> </a:t>
          </a:r>
          <a:r>
            <a:rPr lang="ru-RU" sz="1800" kern="1200" dirty="0" err="1"/>
            <a:t>туралы</a:t>
          </a:r>
          <a:r>
            <a:rPr lang="ru-RU" sz="1800" kern="1200" dirty="0"/>
            <a:t> тест </a:t>
          </a:r>
          <a:r>
            <a:rPr lang="ru-RU" sz="1800" kern="1200" dirty="0" err="1"/>
            <a:t>әкімшісіне</a:t>
          </a:r>
          <a:r>
            <a:rPr lang="ru-RU" sz="1800" kern="1200" dirty="0"/>
            <a:t> </a:t>
          </a:r>
          <a:r>
            <a:rPr lang="ru-RU" sz="1800" kern="1200" dirty="0" err="1"/>
            <a:t>хабарлау</a:t>
          </a:r>
          <a:r>
            <a:rPr lang="ru-RU" sz="1800" kern="1200" dirty="0"/>
            <a:t> </a:t>
          </a:r>
          <a:r>
            <a:rPr lang="ru-RU" sz="1800" kern="1200" dirty="0" err="1"/>
            <a:t>және</a:t>
          </a:r>
          <a:r>
            <a:rPr lang="ru-RU" sz="1800" kern="1200" dirty="0"/>
            <a:t> </a:t>
          </a:r>
          <a:r>
            <a:rPr lang="ru-RU" sz="1800" kern="1200" dirty="0" err="1"/>
            <a:t>олардың</a:t>
          </a:r>
          <a:r>
            <a:rPr lang="ru-RU" sz="1800" kern="1200" dirty="0"/>
            <a:t> </a:t>
          </a:r>
          <a:r>
            <a:rPr lang="ru-RU" sz="1800" kern="1200" dirty="0" err="1"/>
            <a:t>келмеу</a:t>
          </a:r>
          <a:r>
            <a:rPr lang="ru-RU" sz="1800" kern="1200" dirty="0"/>
            <a:t> </a:t>
          </a:r>
          <a:r>
            <a:rPr lang="ru-RU" sz="1800" kern="1200" dirty="0" err="1"/>
            <a:t>себебін</a:t>
          </a:r>
          <a:r>
            <a:rPr lang="ru-RU" sz="1800" kern="1200" dirty="0"/>
            <a:t> </a:t>
          </a:r>
          <a:r>
            <a:rPr lang="ru-RU" sz="1800" kern="1200" dirty="0" err="1"/>
            <a:t>растайтын</a:t>
          </a:r>
          <a:r>
            <a:rPr lang="ru-RU" sz="1800" kern="1200" dirty="0"/>
            <a:t> </a:t>
          </a:r>
          <a:r>
            <a:rPr lang="ru-RU" sz="1800" kern="1200" dirty="0" err="1"/>
            <a:t>құжатты</a:t>
          </a:r>
          <a:r>
            <a:rPr lang="ru-RU" sz="1800" kern="1200" dirty="0"/>
            <a:t> </a:t>
          </a:r>
          <a:r>
            <a:rPr lang="ru-RU" sz="1800" kern="1200" dirty="0" err="1"/>
            <a:t>ұсыну</a:t>
          </a:r>
          <a:endParaRPr lang="en-US" sz="1800" kern="1200" dirty="0"/>
        </a:p>
      </dsp:txBody>
      <dsp:txXfrm>
        <a:off x="0" y="2797134"/>
        <a:ext cx="6900512" cy="921789"/>
      </dsp:txXfrm>
    </dsp:sp>
    <dsp:sp modelId="{ACAFC631-0B74-443F-9619-5195FF1458BD}">
      <dsp:nvSpPr>
        <dsp:cNvPr id="0" name=""/>
        <dsp:cNvSpPr/>
      </dsp:nvSpPr>
      <dsp:spPr>
        <a:xfrm>
          <a:off x="0" y="3649969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96DCBC-BF09-4A64-BE90-2B133070E924}">
      <dsp:nvSpPr>
        <dsp:cNvPr id="0" name=""/>
        <dsp:cNvSpPr/>
      </dsp:nvSpPr>
      <dsp:spPr>
        <a:xfrm>
          <a:off x="0" y="3649955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/>
            <a:t>Жүйе</a:t>
          </a:r>
          <a:r>
            <a:rPr lang="ru-RU" sz="1800" kern="1200" dirty="0"/>
            <a:t> </a:t>
          </a:r>
          <a:r>
            <a:rPr lang="ru-RU" sz="1800" kern="1200" dirty="0" err="1"/>
            <a:t>әкімшісі</a:t>
          </a:r>
          <a:r>
            <a:rPr lang="ru-RU" sz="1800" kern="1200" dirty="0"/>
            <a:t> мен </a:t>
          </a:r>
          <a:r>
            <a:rPr lang="ru-RU" sz="1800" kern="1200" dirty="0" err="1"/>
            <a:t>кезекшілер</a:t>
          </a:r>
          <a:r>
            <a:rPr lang="ru-RU" sz="1800" kern="1200" dirty="0"/>
            <a:t> </a:t>
          </a:r>
          <a:r>
            <a:rPr lang="ru-RU" sz="1800" kern="1200" dirty="0" err="1"/>
            <a:t>тестілеу</a:t>
          </a:r>
          <a:r>
            <a:rPr lang="ru-RU" sz="1800" kern="1200" dirty="0"/>
            <a:t> </a:t>
          </a:r>
          <a:r>
            <a:rPr lang="ru-RU" sz="1800" kern="1200" dirty="0" err="1"/>
            <a:t>басталғанға</a:t>
          </a:r>
          <a:r>
            <a:rPr lang="ru-RU" sz="1800" kern="1200" dirty="0"/>
            <a:t> </a:t>
          </a:r>
          <a:r>
            <a:rPr lang="ru-RU" sz="1800" kern="1200" dirty="0" err="1"/>
            <a:t>дейін</a:t>
          </a:r>
          <a:r>
            <a:rPr lang="ru-RU" sz="1800" kern="1200" dirty="0"/>
            <a:t> </a:t>
          </a:r>
          <a:r>
            <a:rPr lang="ru-RU" sz="1800" kern="1200" dirty="0" err="1"/>
            <a:t>бір</a:t>
          </a:r>
          <a:r>
            <a:rPr lang="ru-RU" sz="1800" kern="1200" dirty="0"/>
            <a:t> </a:t>
          </a:r>
          <a:r>
            <a:rPr lang="ru-RU" sz="1800" kern="1200" dirty="0" err="1"/>
            <a:t>сағат</a:t>
          </a:r>
          <a:r>
            <a:rPr lang="ru-RU" sz="1800" kern="1200" dirty="0"/>
            <a:t> </a:t>
          </a:r>
          <a:r>
            <a:rPr lang="ru-RU" sz="1800" kern="1200" dirty="0" err="1"/>
            <a:t>бұрын</a:t>
          </a:r>
          <a:r>
            <a:rPr lang="ru-RU" sz="1800" kern="1200" dirty="0"/>
            <a:t>  ББ-да </a:t>
          </a:r>
          <a:r>
            <a:rPr lang="ru-RU" sz="1800" kern="1200" dirty="0" err="1"/>
            <a:t>екеніне</a:t>
          </a:r>
          <a:r>
            <a:rPr lang="ru-RU" sz="1800" kern="1200" dirty="0"/>
            <a:t> </a:t>
          </a:r>
          <a:r>
            <a:rPr lang="ru-RU" sz="1800" kern="1200" dirty="0" err="1"/>
            <a:t>көз</a:t>
          </a:r>
          <a:r>
            <a:rPr lang="ru-RU" sz="1800" kern="1200" dirty="0"/>
            <a:t> </a:t>
          </a:r>
          <a:r>
            <a:rPr lang="ru-RU" sz="1800" kern="1200" dirty="0" err="1"/>
            <a:t>жеткізіңіз</a:t>
          </a:r>
          <a:endParaRPr lang="ru-RU" sz="1800" kern="1200" dirty="0"/>
        </a:p>
      </dsp:txBody>
      <dsp:txXfrm>
        <a:off x="0" y="3649955"/>
        <a:ext cx="6900512" cy="9217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C648B5-26E8-479F-8FC9-3AC1128FFDAB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B3F128-B875-4C9C-A13E-B6D6900B94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1008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B3F128-B875-4C9C-A13E-B6D6900B945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319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A8E6E-03D0-9F0D-E821-F627368C93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B2AEDC-5F3E-44D4-C21F-C4DD65E267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16DCBF-B0AA-0F40-4995-676029AF4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A1AB-BC88-4414-8B75-9B118EAD80F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576723-9128-4AB0-F51F-881602745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F519DF-16B7-F440-F69F-2FEFDD0D1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3685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2845A-9632-1B98-B393-81D43E869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E6F00F-8A7B-57D3-877F-AAE64B8989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93887-5529-345D-A377-F9B3EC2CC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A1AB-BC88-4414-8B75-9B118EAD80F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8440D-575C-3A43-ACBA-AB5104708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51B5CE-E38D-2BE3-B807-2AA3F4E93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343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70C629-053F-609F-592F-E2D5E0B26A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0AB215-0A94-5F20-AF0D-FDC7AC490C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0D689-7B81-8450-DFD1-B58DA488F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A1AB-BC88-4414-8B75-9B118EAD80F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9679A-7C20-EB3D-B673-6588F9D00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49EA89-6BED-534B-D158-32EF8622F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622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DDE23-E52C-1D01-3329-0B9BCE4A4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52BBC-08A7-CC29-6AA2-FD53A3CDAA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44BFAF-5C49-E6FE-CC4B-1D4DDCDA6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A1AB-BC88-4414-8B75-9B118EAD80F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FB78F7-075B-29B7-C596-AF9D347E2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1B3416-8D9D-B549-D13E-D980ECD2B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609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F68D3-219E-6EF7-69F7-117CFF6E3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D65593-5782-552B-E087-EFCB9A9970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B69316-47FF-7FAD-D513-394FC5E89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A1AB-BC88-4414-8B75-9B118EAD80F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2BD5B-4937-B393-2075-E2F51BF59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1545AC-5D0B-AED7-3E67-2939C9D5B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0623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BE923-E5EF-8A52-8328-8F628D044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7E1BA-6C2B-2F88-9D71-F1A80711D3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4DE8DE-999E-8741-A1AD-72A5F6E9FD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EBA52-CF64-498F-5745-80669FA37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A1AB-BC88-4414-8B75-9B118EAD80F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27E233-8ACB-7226-0A45-9B0877992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7D5FC3-DE64-FB0E-41DF-867A8D584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823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F805E-5835-4D28-7B20-886FFFC6C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A4E6B1-1C60-34E1-88B7-DEAED2BA0D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17682A-3004-6E64-3294-F5B2954A50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47192F-696C-3548-FF57-7F8E820D4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0CF457-7280-E67D-224B-9D24E4271B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845A63-D6FF-2BE8-83D0-C212489D7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A1AB-BC88-4414-8B75-9B118EAD80F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F95982-DABB-EA08-A9C2-1AAF9C18B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72948C-CC29-F5B2-4B99-545B1A074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685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62D05-AEC5-2A13-41EE-C58270924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F86A57-9CDC-0670-D713-ACC749541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A1AB-BC88-4414-8B75-9B118EAD80F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990C07-132D-A168-FE0C-01EC0C248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D3FC1B-49E6-E970-338D-0863D1A14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365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81F791-53E2-E900-506A-C8D705EC2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A1AB-BC88-4414-8B75-9B118EAD80F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FEF3F6-8535-E10B-F436-D4C9D4642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DC17EE-5BBA-1E23-8B48-0C5D9CFA8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1389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C85EC-6CCA-944D-71A7-DF8CD68AB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6E70C-B3A7-E515-7F51-FDA889614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E920B6-0B20-79F8-AFAB-1C9E4C24B8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29B7F4-4802-2669-02A9-5D2F694F6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A1AB-BC88-4414-8B75-9B118EAD80F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0A920A-5A13-E4B4-5A83-E2BB0DC13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D6BED3-2B97-F532-A2EE-F704F85CA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7959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66EAD-7424-1731-03AD-CAD7B0F7B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0C3223-5DBD-0691-9D59-8699C8ADB2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EA872A-6DB5-BB13-797F-CD2594F772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3F93FA-64E3-AE32-2A4F-E11DD6778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A1AB-BC88-4414-8B75-9B118EAD80F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F26932-96F3-F319-1EA7-7F71B5E53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E5333D-B6D3-27DB-7B9D-60CB9CC4C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2731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C1E618-4E94-7432-2C95-BE0EDEC39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7B8163-E1C5-0048-8F35-4D40ED2A7B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E34BA5-2404-38EE-BDDB-FEB547432C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6A1AB-BC88-4414-8B75-9B118EAD80FD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30B82E-FB92-4604-C65E-D25743B226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BE857-56D8-2413-6680-F43F021100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347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2" descr="Блокнот и карандаш на столе">
            <a:extLst>
              <a:ext uri="{FF2B5EF4-FFF2-40B4-BE49-F238E27FC236}">
                <a16:creationId xmlns:a16="http://schemas.microsoft.com/office/drawing/2014/main" id="{46D614D3-92E9-B74E-6556-7017A771FAC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70865"/>
            <a:ext cx="12192000" cy="8132278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B3908C-00F5-42E4-A875-A2E2F3BBA3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4945" y="1293092"/>
            <a:ext cx="8562109" cy="1579417"/>
          </a:xfrm>
        </p:spPr>
        <p:txBody>
          <a:bodyPr anchor="b">
            <a:noAutofit/>
          </a:bodyPr>
          <a:lstStyle/>
          <a:p>
            <a:r>
              <a:rPr lang="kk-KZ" sz="5400" b="1" dirty="0">
                <a:solidFill>
                  <a:srgbClr val="002060"/>
                </a:solidFill>
                <a:latin typeface="Montserrat"/>
              </a:rPr>
              <a:t>ББЖМ</a:t>
            </a:r>
            <a:r>
              <a:rPr lang="en-US" sz="5400" b="1" dirty="0">
                <a:solidFill>
                  <a:srgbClr val="002060"/>
                </a:solidFill>
                <a:latin typeface="Montserrat"/>
              </a:rPr>
              <a:t>-202</a:t>
            </a:r>
            <a:r>
              <a:rPr lang="kk-KZ" sz="5400" b="1" dirty="0">
                <a:solidFill>
                  <a:srgbClr val="002060"/>
                </a:solidFill>
                <a:latin typeface="Montserrat"/>
              </a:rPr>
              <a:t>5</a:t>
            </a:r>
            <a:r>
              <a:rPr lang="en-US" sz="5400" b="1" dirty="0">
                <a:solidFill>
                  <a:srgbClr val="002060"/>
                </a:solidFill>
                <a:latin typeface="Montserrat"/>
              </a:rPr>
              <a:t> </a:t>
            </a:r>
            <a:r>
              <a:rPr lang="ru-RU" sz="5400" b="1" dirty="0" err="1">
                <a:solidFill>
                  <a:srgbClr val="002060"/>
                </a:solidFill>
                <a:latin typeface="Montserrat"/>
              </a:rPr>
              <a:t>дайындау</a:t>
            </a:r>
            <a:r>
              <a:rPr lang="ru-RU" sz="5400" b="1" dirty="0">
                <a:solidFill>
                  <a:srgbClr val="002060"/>
                </a:solidFill>
                <a:latin typeface="Montserrat"/>
              </a:rPr>
              <a:t> </a:t>
            </a:r>
            <a:br>
              <a:rPr lang="ru-RU" sz="5400" b="1" dirty="0">
                <a:solidFill>
                  <a:srgbClr val="002060"/>
                </a:solidFill>
                <a:latin typeface="Montserrat"/>
              </a:rPr>
            </a:br>
            <a:r>
              <a:rPr lang="ru-RU" sz="5400" b="1" dirty="0" err="1">
                <a:solidFill>
                  <a:srgbClr val="002060"/>
                </a:solidFill>
                <a:latin typeface="Montserrat"/>
              </a:rPr>
              <a:t>және</a:t>
            </a:r>
            <a:r>
              <a:rPr lang="ru-RU" sz="5400" b="1" dirty="0">
                <a:solidFill>
                  <a:srgbClr val="002060"/>
                </a:solidFill>
                <a:latin typeface="Montserrat"/>
              </a:rPr>
              <a:t> </a:t>
            </a:r>
            <a:r>
              <a:rPr lang="ru-RU" sz="5400" b="1" dirty="0" err="1">
                <a:solidFill>
                  <a:srgbClr val="002060"/>
                </a:solidFill>
                <a:latin typeface="Montserrat"/>
              </a:rPr>
              <a:t>өткізу</a:t>
            </a:r>
            <a:r>
              <a:rPr lang="ru-RU" sz="5400" b="1" dirty="0">
                <a:solidFill>
                  <a:srgbClr val="002060"/>
                </a:solidFill>
                <a:latin typeface="Montserrat"/>
              </a:rPr>
              <a:t> </a:t>
            </a:r>
            <a:r>
              <a:rPr lang="ru-RU" sz="5400" b="1" dirty="0" err="1">
                <a:solidFill>
                  <a:srgbClr val="002060"/>
                </a:solidFill>
                <a:latin typeface="Montserrat"/>
              </a:rPr>
              <a:t>рәсімдері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388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31;p3">
            <a:extLst>
              <a:ext uri="{FF2B5EF4-FFF2-40B4-BE49-F238E27FC236}">
                <a16:creationId xmlns:a16="http://schemas.microsoft.com/office/drawing/2014/main" id="{0A7F34AA-421A-0479-69DA-5EAD91719C0A}"/>
              </a:ext>
            </a:extLst>
          </p:cNvPr>
          <p:cNvSpPr/>
          <p:nvPr/>
        </p:nvSpPr>
        <p:spPr>
          <a:xfrm rot="10800000">
            <a:off x="0" y="-11468"/>
            <a:ext cx="12192000" cy="648000"/>
          </a:xfrm>
          <a:custGeom>
            <a:avLst/>
            <a:gdLst/>
            <a:ahLst/>
            <a:cxnLst/>
            <a:rect l="l" t="t" r="r" b="b"/>
            <a:pathLst>
              <a:path w="12192000" h="684000" extrusionOk="0">
                <a:moveTo>
                  <a:pt x="12192000" y="677793"/>
                </a:moveTo>
                <a:lnTo>
                  <a:pt x="12192000" y="684000"/>
                </a:lnTo>
                <a:lnTo>
                  <a:pt x="1792107" y="684000"/>
                </a:lnTo>
                <a:close/>
                <a:moveTo>
                  <a:pt x="0" y="0"/>
                </a:moveTo>
                <a:lnTo>
                  <a:pt x="1708150" y="0"/>
                </a:lnTo>
                <a:lnTo>
                  <a:pt x="1517390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F9CF0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9" name="Номер слайда 1">
            <a:extLst>
              <a:ext uri="{FF2B5EF4-FFF2-40B4-BE49-F238E27FC236}">
                <a16:creationId xmlns:a16="http://schemas.microsoft.com/office/drawing/2014/main" id="{8648A68F-ADF6-414F-FD55-5BA42278E14B}"/>
              </a:ext>
            </a:extLst>
          </p:cNvPr>
          <p:cNvSpPr txBox="1">
            <a:spLocks/>
          </p:cNvSpPr>
          <p:nvPr/>
        </p:nvSpPr>
        <p:spPr bwMode="auto">
          <a:xfrm>
            <a:off x="11104188" y="58637"/>
            <a:ext cx="863599" cy="50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r">
              <a:buNone/>
              <a:defRPr sz="1500" b="1">
                <a:solidFill>
                  <a:schemeClr val="lt1"/>
                </a:solidFill>
                <a:latin typeface="Oswald"/>
                <a:ea typeface="Oswald"/>
                <a:cs typeface="Oswald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слайд</a:t>
            </a:r>
            <a:endParaRPr kumimoji="0" lang="ru-RU" altLang="ru-RU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Google Shape;132;p3">
            <a:extLst>
              <a:ext uri="{FF2B5EF4-FFF2-40B4-BE49-F238E27FC236}">
                <a16:creationId xmlns:a16="http://schemas.microsoft.com/office/drawing/2014/main" id="{0B6F021A-E28C-F2F2-6210-496B8B83C1D8}"/>
              </a:ext>
            </a:extLst>
          </p:cNvPr>
          <p:cNvSpPr/>
          <p:nvPr/>
        </p:nvSpPr>
        <p:spPr>
          <a:xfrm rot="10800000">
            <a:off x="-1" y="-11468"/>
            <a:ext cx="11253355" cy="648000"/>
          </a:xfrm>
          <a:custGeom>
            <a:avLst/>
            <a:gdLst/>
            <a:ahLst/>
            <a:cxnLst/>
            <a:rect l="l" t="t" r="r" b="b"/>
            <a:pathLst>
              <a:path w="10674610" h="684000" extrusionOk="0">
                <a:moveTo>
                  <a:pt x="190760" y="0"/>
                </a:moveTo>
                <a:lnTo>
                  <a:pt x="10674610" y="0"/>
                </a:lnTo>
                <a:lnTo>
                  <a:pt x="10674610" y="677793"/>
                </a:lnTo>
                <a:lnTo>
                  <a:pt x="274734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15" name="Google Shape;133;p3">
            <a:extLst>
              <a:ext uri="{FF2B5EF4-FFF2-40B4-BE49-F238E27FC236}">
                <a16:creationId xmlns:a16="http://schemas.microsoft.com/office/drawing/2014/main" id="{2205685D-C973-7198-FA99-4D5D634C8DCE}"/>
              </a:ext>
            </a:extLst>
          </p:cNvPr>
          <p:cNvSpPr txBox="1"/>
          <p:nvPr/>
        </p:nvSpPr>
        <p:spPr>
          <a:xfrm>
            <a:off x="224213" y="166338"/>
            <a:ext cx="9831534" cy="13695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 rtl="0"/>
            <a:r>
              <a:rPr lang="ru-RU" sz="20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КОМПЬЮТЕРЛІК ДИАГНОСТИКА БОЙЫНША ЖҰМЫСТЫ ҰЙЫМДАСТЫРУ</a:t>
            </a:r>
          </a:p>
          <a:p>
            <a:br>
              <a:rPr lang="ru-RU" sz="2000" b="0" i="0" dirty="0">
                <a:solidFill>
                  <a:srgbClr val="5F6368"/>
                </a:solidFill>
                <a:effectLst/>
                <a:latin typeface="Roboto" panose="02000000000000000000" pitchFamily="2" charset="0"/>
              </a:rPr>
            </a:br>
            <a:endParaRPr lang="ru-RU" sz="20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altLang="ru-RU" sz="2000" b="1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6F01FB-B802-A531-B8AA-765C8A5A5428}"/>
              </a:ext>
            </a:extLst>
          </p:cNvPr>
          <p:cNvSpPr txBox="1"/>
          <p:nvPr/>
        </p:nvSpPr>
        <p:spPr>
          <a:xfrm>
            <a:off x="768234" y="1267214"/>
            <a:ext cx="10485120" cy="120032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ru-RU" b="1" dirty="0" err="1">
                <a:latin typeface="Montserrat"/>
              </a:rPr>
              <a:t>Компьютерлік</a:t>
            </a:r>
            <a:r>
              <a:rPr lang="ru-RU" b="1" dirty="0">
                <a:latin typeface="Montserrat"/>
              </a:rPr>
              <a:t> диагностика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>
                <a:latin typeface="Montserrat"/>
              </a:rPr>
              <a:t>компьютерлік</a:t>
            </a:r>
            <a:r>
              <a:rPr lang="ru-RU" dirty="0">
                <a:latin typeface="Montserrat"/>
              </a:rPr>
              <a:t> </a:t>
            </a:r>
            <a:r>
              <a:rPr lang="ru-RU" dirty="0" err="1">
                <a:latin typeface="Montserrat"/>
              </a:rPr>
              <a:t>жабдыққа</a:t>
            </a:r>
            <a:r>
              <a:rPr lang="ru-RU" dirty="0">
                <a:latin typeface="Montserrat"/>
              </a:rPr>
              <a:t> </a:t>
            </a:r>
            <a:r>
              <a:rPr lang="ru-RU" dirty="0" err="1">
                <a:latin typeface="Montserrat"/>
              </a:rPr>
              <a:t>жауапты</a:t>
            </a:r>
            <a:r>
              <a:rPr lang="ru-RU" dirty="0">
                <a:latin typeface="Montserrat"/>
              </a:rPr>
              <a:t> </a:t>
            </a:r>
            <a:r>
              <a:rPr lang="ru-RU" dirty="0" err="1">
                <a:latin typeface="Montserrat"/>
              </a:rPr>
              <a:t>білім</a:t>
            </a:r>
            <a:r>
              <a:rPr lang="ru-RU" dirty="0">
                <a:latin typeface="Montserrat"/>
              </a:rPr>
              <a:t> беру </a:t>
            </a:r>
            <a:r>
              <a:rPr lang="ru-RU" dirty="0" err="1">
                <a:latin typeface="Montserrat"/>
              </a:rPr>
              <a:t>ұйымының</a:t>
            </a:r>
            <a:r>
              <a:rPr lang="ru-RU" dirty="0">
                <a:latin typeface="Montserrat"/>
              </a:rPr>
              <a:t> </a:t>
            </a:r>
            <a:r>
              <a:rPr lang="ru-RU" dirty="0" err="1">
                <a:latin typeface="Montserrat"/>
              </a:rPr>
              <a:t>маманымен</a:t>
            </a:r>
            <a:r>
              <a:rPr lang="ru-RU" dirty="0">
                <a:latin typeface="Montserrat"/>
              </a:rPr>
              <a:t> </a:t>
            </a:r>
            <a:r>
              <a:rPr lang="ru-RU" dirty="0" err="1">
                <a:latin typeface="Montserrat"/>
              </a:rPr>
              <a:t>бірге</a:t>
            </a:r>
            <a:endParaRPr lang="ru-RU" dirty="0">
              <a:latin typeface="Montserra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Montserrat"/>
              </a:rPr>
              <a:t>MODO </a:t>
            </a:r>
            <a:r>
              <a:rPr lang="ru-RU" dirty="0" err="1">
                <a:latin typeface="Montserrat"/>
              </a:rPr>
              <a:t>басталғанға</a:t>
            </a:r>
            <a:r>
              <a:rPr lang="ru-RU" dirty="0">
                <a:latin typeface="Montserrat"/>
              </a:rPr>
              <a:t> </a:t>
            </a:r>
            <a:r>
              <a:rPr lang="ru-RU" dirty="0" err="1">
                <a:latin typeface="Montserrat"/>
              </a:rPr>
              <a:t>дейін</a:t>
            </a:r>
            <a:r>
              <a:rPr lang="ru-RU" dirty="0">
                <a:latin typeface="Montserrat"/>
              </a:rPr>
              <a:t> </a:t>
            </a:r>
            <a:r>
              <a:rPr lang="ru-RU" dirty="0" err="1">
                <a:latin typeface="Montserrat"/>
              </a:rPr>
              <a:t>бір</a:t>
            </a:r>
            <a:r>
              <a:rPr lang="ru-RU" dirty="0">
                <a:latin typeface="Montserrat"/>
              </a:rPr>
              <a:t> </a:t>
            </a:r>
            <a:r>
              <a:rPr lang="ru-RU" dirty="0" err="1">
                <a:latin typeface="Montserrat"/>
              </a:rPr>
              <a:t>апта</a:t>
            </a:r>
            <a:r>
              <a:rPr lang="ru-RU" dirty="0">
                <a:latin typeface="Montserrat"/>
              </a:rPr>
              <a:t> </a:t>
            </a:r>
            <a:r>
              <a:rPr lang="ru-RU" dirty="0" err="1">
                <a:latin typeface="Montserrat"/>
              </a:rPr>
              <a:t>бұрын</a:t>
            </a:r>
            <a:r>
              <a:rPr lang="ru-RU" dirty="0">
                <a:latin typeface="Montserrat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>
                <a:latin typeface="Montserrat"/>
              </a:rPr>
              <a:t>зерттеу</a:t>
            </a:r>
            <a:r>
              <a:rPr lang="ru-RU" dirty="0">
                <a:latin typeface="Montserrat"/>
              </a:rPr>
              <a:t> </a:t>
            </a:r>
            <a:r>
              <a:rPr lang="ru-RU" dirty="0" err="1">
                <a:latin typeface="Montserrat"/>
              </a:rPr>
              <a:t>үшін</a:t>
            </a:r>
            <a:r>
              <a:rPr lang="ru-RU" dirty="0">
                <a:latin typeface="Montserrat"/>
              </a:rPr>
              <a:t> </a:t>
            </a:r>
            <a:r>
              <a:rPr lang="ru-RU" dirty="0" err="1">
                <a:latin typeface="Montserrat"/>
              </a:rPr>
              <a:t>пайдаланылатын</a:t>
            </a:r>
            <a:r>
              <a:rPr lang="ru-RU" dirty="0">
                <a:latin typeface="Montserrat"/>
              </a:rPr>
              <a:t> </a:t>
            </a:r>
            <a:r>
              <a:rPr lang="ru-RU" dirty="0" err="1">
                <a:latin typeface="Montserrat"/>
              </a:rPr>
              <a:t>әрбір</a:t>
            </a:r>
            <a:r>
              <a:rPr lang="ru-RU" dirty="0">
                <a:latin typeface="Montserrat"/>
              </a:rPr>
              <a:t> </a:t>
            </a:r>
            <a:r>
              <a:rPr lang="ru-RU" dirty="0" err="1">
                <a:latin typeface="Montserrat"/>
              </a:rPr>
              <a:t>ноутбукте</a:t>
            </a:r>
            <a:r>
              <a:rPr lang="ru-RU" dirty="0">
                <a:latin typeface="Montserrat"/>
              </a:rPr>
              <a:t>/</a:t>
            </a:r>
            <a:r>
              <a:rPr lang="ru-RU" dirty="0" err="1">
                <a:latin typeface="Montserrat"/>
              </a:rPr>
              <a:t>компьютерде</a:t>
            </a:r>
            <a:r>
              <a:rPr lang="ru-RU" dirty="0">
                <a:latin typeface="Montserrat"/>
              </a:rPr>
              <a:t> </a:t>
            </a:r>
            <a:r>
              <a:rPr lang="ru-RU" dirty="0" err="1">
                <a:latin typeface="Montserrat"/>
              </a:rPr>
              <a:t>жүргізіледі</a:t>
            </a:r>
            <a:r>
              <a:rPr lang="ru-RU" dirty="0">
                <a:latin typeface="Montserrat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75AD60-EEE8-B6EE-21D7-6BC52B85A973}"/>
              </a:ext>
            </a:extLst>
          </p:cNvPr>
          <p:cNvSpPr txBox="1"/>
          <p:nvPr/>
        </p:nvSpPr>
        <p:spPr>
          <a:xfrm>
            <a:off x="768234" y="3167661"/>
            <a:ext cx="10398034" cy="2908104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lIns="91440" tIns="45720" rIns="91440" bIns="45720" anchor="ctr" anchorCtr="0">
            <a:noAutofit/>
          </a:bodyPr>
          <a:lstStyle/>
          <a:p>
            <a:pPr algn="ctr">
              <a:lnSpc>
                <a:spcPct val="107000"/>
              </a:lnSpc>
              <a:spcBef>
                <a:spcPts val="600"/>
              </a:spcBef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effectLst/>
                <a:latin typeface="Montserrat"/>
                <a:ea typeface="Calibri" panose="020F0502020204030204" pitchFamily="34" charset="0"/>
                <a:cs typeface="Times New Roman"/>
              </a:rPr>
              <a:t>КОМПЬЮТЕРЛЕР/НОУТБУКТАРҒА ҚОЙЫЛАТЫН МИНИМАЛДЫ ТАЛАПТАР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Montserrat"/>
                <a:ea typeface="Calibri" panose="020F0502020204030204" pitchFamily="34" charset="0"/>
                <a:cs typeface="Times New Roman"/>
              </a:rPr>
              <a:t> </a:t>
            </a:r>
            <a:endParaRPr lang="en-US" b="1" dirty="0">
              <a:solidFill>
                <a:schemeClr val="accent1">
                  <a:lumMod val="75000"/>
                </a:schemeClr>
              </a:solidFill>
              <a:effectLst/>
              <a:latin typeface="Montserrat"/>
              <a:ea typeface="Calibri" panose="020F0502020204030204" pitchFamily="34" charset="0"/>
              <a:cs typeface="Times New Roman"/>
            </a:endParaRPr>
          </a:p>
          <a:p>
            <a:pPr marL="461645" indent="-285750">
              <a:lnSpc>
                <a:spcPct val="107000"/>
              </a:lnSpc>
              <a:spcBef>
                <a:spcPts val="600"/>
              </a:spcBef>
              <a:buFont typeface="Wingdings" panose="05000000000000000000" pitchFamily="2" charset="2"/>
              <a:buChar char="q"/>
              <a:tabLst>
                <a:tab pos="452438" algn="l"/>
              </a:tabLst>
            </a:pPr>
            <a:r>
              <a:rPr lang="ru-RU" b="1" dirty="0">
                <a:latin typeface="Montserrat"/>
                <a:cs typeface="Times New Roman"/>
              </a:rPr>
              <a:t>2 ГГц </a:t>
            </a:r>
            <a:r>
              <a:rPr lang="ru-RU" b="1" dirty="0" err="1">
                <a:latin typeface="Montserrat"/>
                <a:cs typeface="Times New Roman"/>
              </a:rPr>
              <a:t>немесе</a:t>
            </a:r>
            <a:r>
              <a:rPr lang="ru-RU" b="1" dirty="0">
                <a:latin typeface="Montserrat"/>
                <a:cs typeface="Times New Roman"/>
              </a:rPr>
              <a:t> </a:t>
            </a:r>
            <a:r>
              <a:rPr lang="ru-RU" b="1" dirty="0" err="1">
                <a:latin typeface="Montserrat"/>
                <a:cs typeface="Times New Roman"/>
              </a:rPr>
              <a:t>одан</a:t>
            </a:r>
            <a:r>
              <a:rPr lang="ru-RU" b="1" dirty="0">
                <a:latin typeface="Montserrat"/>
                <a:cs typeface="Times New Roman"/>
              </a:rPr>
              <a:t> </a:t>
            </a:r>
            <a:r>
              <a:rPr lang="ru-RU" b="1" dirty="0" err="1">
                <a:latin typeface="Montserrat"/>
                <a:cs typeface="Times New Roman"/>
              </a:rPr>
              <a:t>жоғары</a:t>
            </a:r>
            <a:r>
              <a:rPr lang="ru-RU" b="1" dirty="0">
                <a:latin typeface="Montserrat"/>
                <a:cs typeface="Times New Roman"/>
              </a:rPr>
              <a:t> </a:t>
            </a:r>
            <a:r>
              <a:rPr lang="ru-RU" b="1" dirty="0" err="1">
                <a:latin typeface="Montserrat"/>
                <a:cs typeface="Times New Roman"/>
              </a:rPr>
              <a:t>тактілік</a:t>
            </a:r>
            <a:r>
              <a:rPr lang="ru-RU" b="1" dirty="0">
                <a:latin typeface="Montserrat"/>
                <a:cs typeface="Times New Roman"/>
              </a:rPr>
              <a:t> </a:t>
            </a:r>
            <a:r>
              <a:rPr lang="ru-RU" b="1" dirty="0" err="1">
                <a:latin typeface="Montserrat"/>
                <a:cs typeface="Times New Roman"/>
              </a:rPr>
              <a:t>жиілігі</a:t>
            </a:r>
            <a:r>
              <a:rPr lang="ru-RU" b="1" dirty="0">
                <a:latin typeface="Montserrat"/>
                <a:cs typeface="Times New Roman"/>
              </a:rPr>
              <a:t> бар 64 </a:t>
            </a:r>
            <a:r>
              <a:rPr lang="ru-RU" b="1" dirty="0" err="1">
                <a:latin typeface="Montserrat"/>
                <a:cs typeface="Times New Roman"/>
              </a:rPr>
              <a:t>биттік</a:t>
            </a:r>
            <a:r>
              <a:rPr lang="ru-RU" b="1" dirty="0">
                <a:latin typeface="Montserrat"/>
                <a:cs typeface="Times New Roman"/>
              </a:rPr>
              <a:t> (x64) процессор;</a:t>
            </a:r>
          </a:p>
          <a:p>
            <a:pPr marL="461645" indent="-285750">
              <a:lnSpc>
                <a:spcPct val="107000"/>
              </a:lnSpc>
              <a:spcBef>
                <a:spcPts val="600"/>
              </a:spcBef>
              <a:buFont typeface="Wingdings" panose="05000000000000000000" pitchFamily="2" charset="2"/>
              <a:buChar char="q"/>
              <a:tabLst>
                <a:tab pos="452438" algn="l"/>
              </a:tabLst>
            </a:pPr>
            <a:r>
              <a:rPr lang="ru-RU" b="1" dirty="0" err="1">
                <a:latin typeface="Montserrat"/>
                <a:cs typeface="Times New Roman"/>
              </a:rPr>
              <a:t>кемінде</a:t>
            </a:r>
            <a:r>
              <a:rPr lang="ru-RU" b="1" dirty="0">
                <a:latin typeface="Montserrat"/>
                <a:cs typeface="Times New Roman"/>
              </a:rPr>
              <a:t> 4 ГБ </a:t>
            </a:r>
            <a:r>
              <a:rPr lang="ru-RU" b="1" dirty="0" err="1">
                <a:latin typeface="Montserrat"/>
                <a:cs typeface="Times New Roman"/>
              </a:rPr>
              <a:t>жедел</a:t>
            </a:r>
            <a:r>
              <a:rPr lang="ru-RU" b="1" dirty="0">
                <a:latin typeface="Montserrat"/>
                <a:cs typeface="Times New Roman"/>
              </a:rPr>
              <a:t> </a:t>
            </a:r>
            <a:r>
              <a:rPr lang="ru-RU" b="1" dirty="0" err="1">
                <a:latin typeface="Montserrat"/>
                <a:cs typeface="Times New Roman"/>
              </a:rPr>
              <a:t>жады</a:t>
            </a:r>
            <a:r>
              <a:rPr lang="ru-RU" b="1" dirty="0">
                <a:latin typeface="Montserrat"/>
                <a:cs typeface="Times New Roman"/>
              </a:rPr>
              <a:t>;</a:t>
            </a:r>
          </a:p>
          <a:p>
            <a:pPr marL="461645" indent="-285750">
              <a:lnSpc>
                <a:spcPct val="107000"/>
              </a:lnSpc>
              <a:spcBef>
                <a:spcPts val="600"/>
              </a:spcBef>
              <a:buFont typeface="Wingdings" panose="05000000000000000000" pitchFamily="2" charset="2"/>
              <a:buChar char="q"/>
              <a:tabLst>
                <a:tab pos="452438" algn="l"/>
              </a:tabLst>
            </a:pPr>
            <a:r>
              <a:rPr lang="en-US" b="1" dirty="0">
                <a:latin typeface="Montserrat"/>
                <a:cs typeface="Times New Roman"/>
              </a:rPr>
              <a:t>Google Chrome </a:t>
            </a:r>
            <a:r>
              <a:rPr lang="ru-RU" b="1" dirty="0" err="1">
                <a:latin typeface="Montserrat"/>
                <a:cs typeface="Times New Roman"/>
              </a:rPr>
              <a:t>немесе</a:t>
            </a:r>
            <a:r>
              <a:rPr lang="ru-RU" b="1" dirty="0">
                <a:latin typeface="Montserrat"/>
                <a:cs typeface="Times New Roman"/>
              </a:rPr>
              <a:t> </a:t>
            </a:r>
            <a:r>
              <a:rPr lang="ru-RU" b="1" dirty="0" err="1">
                <a:latin typeface="Montserrat"/>
                <a:cs typeface="Times New Roman"/>
              </a:rPr>
              <a:t>соңғы</a:t>
            </a:r>
            <a:r>
              <a:rPr lang="ru-RU" b="1" dirty="0">
                <a:latin typeface="Montserrat"/>
                <a:cs typeface="Times New Roman"/>
              </a:rPr>
              <a:t> </a:t>
            </a:r>
            <a:r>
              <a:rPr lang="ru-RU" b="1" dirty="0" err="1">
                <a:latin typeface="Montserrat"/>
                <a:cs typeface="Times New Roman"/>
              </a:rPr>
              <a:t>нұсқасына</a:t>
            </a:r>
            <a:r>
              <a:rPr lang="ru-RU" b="1" dirty="0">
                <a:latin typeface="Montserrat"/>
                <a:cs typeface="Times New Roman"/>
              </a:rPr>
              <a:t> </a:t>
            </a:r>
            <a:r>
              <a:rPr lang="ru-RU" b="1" dirty="0" err="1">
                <a:latin typeface="Montserrat"/>
                <a:cs typeface="Times New Roman"/>
              </a:rPr>
              <a:t>жаңартылған</a:t>
            </a:r>
            <a:r>
              <a:rPr lang="ru-RU" b="1" dirty="0">
                <a:latin typeface="Montserrat"/>
                <a:cs typeface="Times New Roman"/>
              </a:rPr>
              <a:t> </a:t>
            </a:r>
            <a:r>
              <a:rPr lang="en-US" b="1" dirty="0">
                <a:latin typeface="Montserrat"/>
                <a:cs typeface="Times New Roman"/>
              </a:rPr>
              <a:t>Mozilla </a:t>
            </a:r>
            <a:r>
              <a:rPr lang="en-US" b="1" dirty="0" err="1">
                <a:latin typeface="Montserrat"/>
                <a:cs typeface="Times New Roman"/>
              </a:rPr>
              <a:t>FireFox</a:t>
            </a:r>
            <a:r>
              <a:rPr lang="en-US" b="1" dirty="0">
                <a:latin typeface="Montserrat"/>
                <a:cs typeface="Times New Roman"/>
              </a:rPr>
              <a:t> </a:t>
            </a:r>
            <a:r>
              <a:rPr lang="ru-RU" b="1" dirty="0" err="1">
                <a:latin typeface="Montserrat"/>
                <a:cs typeface="Times New Roman"/>
              </a:rPr>
              <a:t>браузері</a:t>
            </a:r>
            <a:r>
              <a:rPr lang="ru-RU" b="1" dirty="0">
                <a:latin typeface="Montserrat"/>
                <a:cs typeface="Times New Roman"/>
              </a:rPr>
              <a:t>;</a:t>
            </a:r>
          </a:p>
          <a:p>
            <a:pPr marL="461645" indent="-285750">
              <a:lnSpc>
                <a:spcPct val="107000"/>
              </a:lnSpc>
              <a:spcBef>
                <a:spcPts val="600"/>
              </a:spcBef>
              <a:buFont typeface="Wingdings" panose="05000000000000000000" pitchFamily="2" charset="2"/>
              <a:buChar char="q"/>
              <a:tabLst>
                <a:tab pos="452438" algn="l"/>
              </a:tabLst>
            </a:pPr>
            <a:r>
              <a:rPr lang="ru-RU" b="1" dirty="0">
                <a:latin typeface="Montserrat"/>
                <a:cs typeface="Times New Roman"/>
              </a:rPr>
              <a:t>Интернет </a:t>
            </a:r>
            <a:r>
              <a:rPr lang="ru-RU" b="1" dirty="0" err="1">
                <a:latin typeface="Montserrat"/>
                <a:cs typeface="Times New Roman"/>
              </a:rPr>
              <a:t>жылдамдығы</a:t>
            </a:r>
            <a:r>
              <a:rPr lang="ru-RU" b="1" dirty="0">
                <a:latin typeface="Montserrat"/>
                <a:cs typeface="Times New Roman"/>
              </a:rPr>
              <a:t> </a:t>
            </a:r>
            <a:r>
              <a:rPr lang="ru-RU" b="1" dirty="0" err="1">
                <a:latin typeface="Montserrat"/>
                <a:cs typeface="Times New Roman"/>
              </a:rPr>
              <a:t>кемінде</a:t>
            </a:r>
            <a:r>
              <a:rPr lang="ru-RU" b="1">
                <a:latin typeface="Montserrat"/>
                <a:cs typeface="Times New Roman"/>
              </a:rPr>
              <a:t> 100 </a:t>
            </a:r>
            <a:r>
              <a:rPr lang="ru-RU" b="1" dirty="0">
                <a:latin typeface="Montserrat"/>
                <a:cs typeface="Times New Roman"/>
              </a:rPr>
              <a:t>Мб/сек;</a:t>
            </a:r>
          </a:p>
        </p:txBody>
      </p:sp>
    </p:spTree>
    <p:extLst>
      <p:ext uri="{BB962C8B-B14F-4D97-AF65-F5344CB8AC3E}">
        <p14:creationId xmlns:p14="http://schemas.microsoft.com/office/powerpoint/2010/main" val="2272080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EDA15B-7DA1-BD59-511C-C4774F5183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0574DBF-C44E-9096-5699-55B8343CDA6D}"/>
              </a:ext>
            </a:extLst>
          </p:cNvPr>
          <p:cNvSpPr txBox="1"/>
          <p:nvPr/>
        </p:nvSpPr>
        <p:spPr>
          <a:xfrm>
            <a:off x="516461" y="3108700"/>
            <a:ext cx="110097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НАЗАРЛАРЫҢЫЗҒА РАХМЕТ!</a:t>
            </a:r>
            <a:endParaRPr kumimoji="0" lang="ru-K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800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31;p3">
            <a:extLst>
              <a:ext uri="{FF2B5EF4-FFF2-40B4-BE49-F238E27FC236}">
                <a16:creationId xmlns:a16="http://schemas.microsoft.com/office/drawing/2014/main" id="{3955533B-2AF6-16D8-72F3-27CA234B70E9}"/>
              </a:ext>
            </a:extLst>
          </p:cNvPr>
          <p:cNvSpPr/>
          <p:nvPr/>
        </p:nvSpPr>
        <p:spPr>
          <a:xfrm rot="10800000">
            <a:off x="0" y="-11468"/>
            <a:ext cx="12192000" cy="648000"/>
          </a:xfrm>
          <a:custGeom>
            <a:avLst/>
            <a:gdLst/>
            <a:ahLst/>
            <a:cxnLst/>
            <a:rect l="l" t="t" r="r" b="b"/>
            <a:pathLst>
              <a:path w="12192000" h="684000" extrusionOk="0">
                <a:moveTo>
                  <a:pt x="12192000" y="677793"/>
                </a:moveTo>
                <a:lnTo>
                  <a:pt x="12192000" y="684000"/>
                </a:lnTo>
                <a:lnTo>
                  <a:pt x="1792107" y="684000"/>
                </a:lnTo>
                <a:close/>
                <a:moveTo>
                  <a:pt x="0" y="0"/>
                </a:moveTo>
                <a:lnTo>
                  <a:pt x="1708150" y="0"/>
                </a:lnTo>
                <a:lnTo>
                  <a:pt x="1517390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F9CF0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3" name="Номер слайда 1">
            <a:extLst>
              <a:ext uri="{FF2B5EF4-FFF2-40B4-BE49-F238E27FC236}">
                <a16:creationId xmlns:a16="http://schemas.microsoft.com/office/drawing/2014/main" id="{99EDB5A0-223D-0CBC-9FF5-EA3D445F4729}"/>
              </a:ext>
            </a:extLst>
          </p:cNvPr>
          <p:cNvSpPr txBox="1">
            <a:spLocks/>
          </p:cNvSpPr>
          <p:nvPr/>
        </p:nvSpPr>
        <p:spPr bwMode="auto">
          <a:xfrm>
            <a:off x="11104188" y="58637"/>
            <a:ext cx="863599" cy="50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r">
              <a:buNone/>
              <a:defRPr sz="1500" b="1">
                <a:solidFill>
                  <a:schemeClr val="lt1"/>
                </a:solidFill>
                <a:latin typeface="Oswald"/>
                <a:ea typeface="Oswald"/>
                <a:cs typeface="Oswald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0" lang="ru-RU" altLang="ru-RU" sz="15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слайд</a:t>
            </a:r>
            <a:endParaRPr kumimoji="0" lang="ru-RU" altLang="ru-RU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Google Shape;132;p3">
            <a:extLst>
              <a:ext uri="{FF2B5EF4-FFF2-40B4-BE49-F238E27FC236}">
                <a16:creationId xmlns:a16="http://schemas.microsoft.com/office/drawing/2014/main" id="{8DF21BB4-D247-08FD-F01C-7141AA8C1F2A}"/>
              </a:ext>
            </a:extLst>
          </p:cNvPr>
          <p:cNvSpPr/>
          <p:nvPr/>
        </p:nvSpPr>
        <p:spPr>
          <a:xfrm rot="10800000">
            <a:off x="-1" y="-11468"/>
            <a:ext cx="11253355" cy="648000"/>
          </a:xfrm>
          <a:custGeom>
            <a:avLst/>
            <a:gdLst/>
            <a:ahLst/>
            <a:cxnLst/>
            <a:rect l="l" t="t" r="r" b="b"/>
            <a:pathLst>
              <a:path w="10674610" h="684000" extrusionOk="0">
                <a:moveTo>
                  <a:pt x="190760" y="0"/>
                </a:moveTo>
                <a:lnTo>
                  <a:pt x="10674610" y="0"/>
                </a:lnTo>
                <a:lnTo>
                  <a:pt x="10674610" y="677793"/>
                </a:lnTo>
                <a:lnTo>
                  <a:pt x="274734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6" name="Google Shape;133;p3">
            <a:extLst>
              <a:ext uri="{FF2B5EF4-FFF2-40B4-BE49-F238E27FC236}">
                <a16:creationId xmlns:a16="http://schemas.microsoft.com/office/drawing/2014/main" id="{A7C9B148-0323-80B2-7494-55F495CDBB4E}"/>
              </a:ext>
            </a:extLst>
          </p:cNvPr>
          <p:cNvSpPr txBox="1"/>
          <p:nvPr/>
        </p:nvSpPr>
        <p:spPr>
          <a:xfrm>
            <a:off x="224213" y="131380"/>
            <a:ext cx="9831534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</a:tabLst>
              <a:defRPr/>
            </a:pPr>
            <a:r>
              <a:rPr lang="kk-KZ" sz="2000" b="1" cap="all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Oswald"/>
              </a:rPr>
              <a:t>Білім алушылардың білім жетістіктерінің мониторингі</a:t>
            </a:r>
          </a:p>
        </p:txBody>
      </p:sp>
      <p:sp>
        <p:nvSpPr>
          <p:cNvPr id="10" name="Прямоугольник 1">
            <a:extLst>
              <a:ext uri="{FF2B5EF4-FFF2-40B4-BE49-F238E27FC236}">
                <a16:creationId xmlns:a16="http://schemas.microsoft.com/office/drawing/2014/main" id="{957CF4FA-2B6D-89BB-E465-6A95D90FD754}"/>
              </a:ext>
            </a:extLst>
          </p:cNvPr>
          <p:cNvSpPr/>
          <p:nvPr/>
        </p:nvSpPr>
        <p:spPr>
          <a:xfrm>
            <a:off x="870013" y="891956"/>
            <a:ext cx="10383341" cy="6615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Республикасының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2007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27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шілдедегі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319-III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Заңының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55-бабының 4-тармағына, «</a:t>
            </a:r>
            <a:r>
              <a:rPr lang="en-US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Білім</a:t>
            </a:r>
            <a:r>
              <a:rPr lang="en-US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алушылардың</a:t>
            </a:r>
            <a:r>
              <a:rPr lang="en-US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білім</a:t>
            </a:r>
            <a:r>
              <a:rPr lang="en-US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жетістіктеріне</a:t>
            </a:r>
            <a:r>
              <a:rPr lang="en-US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мониторинг</a:t>
            </a:r>
            <a:r>
              <a:rPr lang="en-US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жүргізу</a:t>
            </a:r>
            <a:r>
              <a:rPr lang="en-US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қағидаларын</a:t>
            </a:r>
            <a:r>
              <a:rPr lang="en-US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бекіту</a:t>
            </a:r>
            <a:r>
              <a:rPr lang="en-US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туралы</a:t>
            </a:r>
            <a:r>
              <a:rPr lang="kk-KZ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» 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Қазақстан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Республикасы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Білім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және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ғылым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министрінің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2021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жылғы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5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мамырдағы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№ 204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бұйрығы</a:t>
            </a:r>
            <a:r>
              <a:rPr lang="kk-KZ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асырылады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kk-KZ" sz="1800" b="1" dirty="0">
                <a:solidFill>
                  <a:srgbClr val="8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en-US" sz="1800" b="1" dirty="0" err="1">
                <a:solidFill>
                  <a:srgbClr val="8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Білім</a:t>
            </a:r>
            <a:r>
              <a:rPr lang="en-US" sz="1800" b="1" dirty="0">
                <a:solidFill>
                  <a:srgbClr val="8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8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алушылардың</a:t>
            </a:r>
            <a:r>
              <a:rPr lang="en-US" sz="1800" b="1" dirty="0">
                <a:solidFill>
                  <a:srgbClr val="8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8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білім</a:t>
            </a:r>
            <a:r>
              <a:rPr lang="en-US" sz="1800" b="1" dirty="0">
                <a:solidFill>
                  <a:srgbClr val="8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8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жетістіктерінің</a:t>
            </a:r>
            <a:r>
              <a:rPr lang="en-US" sz="1800" b="1" dirty="0">
                <a:solidFill>
                  <a:srgbClr val="8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8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мониторингі</a:t>
            </a:r>
            <a:r>
              <a:rPr lang="en-US" sz="1800" b="1" dirty="0">
                <a:solidFill>
                  <a:srgbClr val="8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бұдан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әрі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ББЖМ)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білім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беру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ұйымдарынан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Оқу-ағарту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министрінің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2022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жылғы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3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тамыздағы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№ 348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бұйрығымен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kk-KZ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бекітілген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тиісті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білім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беру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деңгейінің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мемлекеттік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жалпыға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міндетті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стандартына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бұдан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әрі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МЖБС)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сәйкес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білім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алушылардың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білім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сапасын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тәуелсіз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жүйелі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бақылау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болып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табылады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kk-KZ" sz="1800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kk-K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Бастауыш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негізгі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орта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білім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беру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ұйымдарында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ББЖМ МЖБС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талаптарына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сәйкес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білім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алушылардың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білім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сапасын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бағалау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мақсатында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жүргізіледі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kk-KZ" sz="1800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ББЖМ 4-сыныптарда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тестілеу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нысанында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электрондық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форматта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оқыту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тілінде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үш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бағыт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оқу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сауаттылығы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математикалық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сауаттылық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жаратылыстану-ғылыми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сауаттылық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бойынша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жүргізіледі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KZ" sz="1800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     </a:t>
            </a:r>
            <a:r>
              <a:rPr lang="kk-KZ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ББЖМ 9-сыныптарда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электрондық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форматта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оқыту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тілінде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үш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бағыт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оқу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сауаттылығы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математикалық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сауаттылық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жаратылыстану-ғылыми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сауаттылық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бойынша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тестілеу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нысанында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жүргізіледі</a:t>
            </a: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KZ" sz="1800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kk-K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kk-KZ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ru-RU" sz="1500" i="1" dirty="0"/>
          </a:p>
        </p:txBody>
      </p:sp>
    </p:spTree>
    <p:extLst>
      <p:ext uri="{BB962C8B-B14F-4D97-AF65-F5344CB8AC3E}">
        <p14:creationId xmlns:p14="http://schemas.microsoft.com/office/powerpoint/2010/main" val="1833015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10F2A7-6FE8-360D-F7B7-015A4B8CA9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5">
            <a:extLst>
              <a:ext uri="{FF2B5EF4-FFF2-40B4-BE49-F238E27FC236}">
                <a16:creationId xmlns:a16="http://schemas.microsoft.com/office/drawing/2014/main" id="{0D59F81B-72D6-E206-EB64-CAD00CFBF396}"/>
              </a:ext>
            </a:extLst>
          </p:cNvPr>
          <p:cNvSpPr/>
          <p:nvPr/>
        </p:nvSpPr>
        <p:spPr>
          <a:xfrm>
            <a:off x="1596324" y="3193115"/>
            <a:ext cx="4465271" cy="83099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kk-KZ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ББЖМ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МАҚСАТЫ: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стандартының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талаптарына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оқушылардың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сапасын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бағалау</a:t>
            </a:r>
            <a:endParaRPr lang="ru-RU" sz="16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36" name="Прямоугольник 26">
            <a:extLst>
              <a:ext uri="{FF2B5EF4-FFF2-40B4-BE49-F238E27FC236}">
                <a16:creationId xmlns:a16="http://schemas.microsoft.com/office/drawing/2014/main" id="{EA6A4C12-5043-09F0-0605-07388EF13CFC}"/>
              </a:ext>
            </a:extLst>
          </p:cNvPr>
          <p:cNvSpPr/>
          <p:nvPr/>
        </p:nvSpPr>
        <p:spPr>
          <a:xfrm>
            <a:off x="6788083" y="2325112"/>
            <a:ext cx="52269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БАҒАЛАУ: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математика,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жаратылыстану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тілінде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сауалнамалар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Прямоугольник 28">
            <a:extLst>
              <a:ext uri="{FF2B5EF4-FFF2-40B4-BE49-F238E27FC236}">
                <a16:creationId xmlns:a16="http://schemas.microsoft.com/office/drawing/2014/main" id="{170D05A8-0FAC-4084-EC79-E2AEE1AE2426}"/>
              </a:ext>
            </a:extLst>
          </p:cNvPr>
          <p:cNvSpPr/>
          <p:nvPr/>
        </p:nvSpPr>
        <p:spPr>
          <a:xfrm>
            <a:off x="6788083" y="3259723"/>
            <a:ext cx="446527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ФОРМАТ: 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Arial"/>
              </a:rPr>
              <a:t>компьютер, онлайн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ED10A7D-A6A3-7F5B-9F0D-FB685E9F4782}"/>
              </a:ext>
            </a:extLst>
          </p:cNvPr>
          <p:cNvSpPr txBox="1"/>
          <p:nvPr/>
        </p:nvSpPr>
        <p:spPr>
          <a:xfrm>
            <a:off x="1596323" y="4325612"/>
            <a:ext cx="44652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002060"/>
                </a:solidFill>
                <a:latin typeface="Arial"/>
                <a:cs typeface="Arial"/>
              </a:rPr>
              <a:t>ҚАТЫСУШЫЛАР: 4, 9-сыныптар  /62 </a:t>
            </a:r>
            <a:r>
              <a:rPr lang="ru-RU" sz="1600" dirty="0" err="1">
                <a:solidFill>
                  <a:srgbClr val="002060"/>
                </a:solidFill>
                <a:latin typeface="Arial"/>
                <a:cs typeface="Arial"/>
              </a:rPr>
              <a:t>оқушы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Arial"/>
              </a:rPr>
              <a:t>/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8A94E83-0B14-74AC-D68C-6AA0C10B3C24}"/>
              </a:ext>
            </a:extLst>
          </p:cNvPr>
          <p:cNvSpPr txBox="1"/>
          <p:nvPr/>
        </p:nvSpPr>
        <p:spPr>
          <a:xfrm>
            <a:off x="1596324" y="5213294"/>
            <a:ext cx="476072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ҚАМТУ: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бұрын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ББЖМ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ға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қатыспаған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барлық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күндізгі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мектептер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2462</a:t>
            </a:r>
            <a:endParaRPr lang="ru-RU" sz="1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Google Shape;131;p3">
            <a:extLst>
              <a:ext uri="{FF2B5EF4-FFF2-40B4-BE49-F238E27FC236}">
                <a16:creationId xmlns:a16="http://schemas.microsoft.com/office/drawing/2014/main" id="{2C684C27-78CC-CAC3-3711-6A8800CB8ED8}"/>
              </a:ext>
            </a:extLst>
          </p:cNvPr>
          <p:cNvSpPr/>
          <p:nvPr/>
        </p:nvSpPr>
        <p:spPr>
          <a:xfrm rot="10800000">
            <a:off x="0" y="-11468"/>
            <a:ext cx="12192000" cy="648000"/>
          </a:xfrm>
          <a:custGeom>
            <a:avLst/>
            <a:gdLst/>
            <a:ahLst/>
            <a:cxnLst/>
            <a:rect l="l" t="t" r="r" b="b"/>
            <a:pathLst>
              <a:path w="12192000" h="684000" extrusionOk="0">
                <a:moveTo>
                  <a:pt x="12192000" y="677793"/>
                </a:moveTo>
                <a:lnTo>
                  <a:pt x="12192000" y="684000"/>
                </a:lnTo>
                <a:lnTo>
                  <a:pt x="1792107" y="684000"/>
                </a:lnTo>
                <a:close/>
                <a:moveTo>
                  <a:pt x="0" y="0"/>
                </a:moveTo>
                <a:lnTo>
                  <a:pt x="1708150" y="0"/>
                </a:lnTo>
                <a:lnTo>
                  <a:pt x="1517390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F9CF0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3" name="Номер слайда 1">
            <a:extLst>
              <a:ext uri="{FF2B5EF4-FFF2-40B4-BE49-F238E27FC236}">
                <a16:creationId xmlns:a16="http://schemas.microsoft.com/office/drawing/2014/main" id="{47BBCD64-4B0D-FBE8-3D29-7CBD5500612A}"/>
              </a:ext>
            </a:extLst>
          </p:cNvPr>
          <p:cNvSpPr txBox="1">
            <a:spLocks/>
          </p:cNvSpPr>
          <p:nvPr/>
        </p:nvSpPr>
        <p:spPr bwMode="auto">
          <a:xfrm>
            <a:off x="11104188" y="58637"/>
            <a:ext cx="863599" cy="50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r">
              <a:buNone/>
              <a:defRPr sz="1500" b="1">
                <a:solidFill>
                  <a:schemeClr val="lt1"/>
                </a:solidFill>
                <a:latin typeface="Oswald"/>
                <a:ea typeface="Oswald"/>
                <a:cs typeface="Oswald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5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слайд</a:t>
            </a:r>
            <a:endParaRPr kumimoji="0" lang="ru-RU" altLang="ru-RU" sz="12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Google Shape;132;p3">
            <a:extLst>
              <a:ext uri="{FF2B5EF4-FFF2-40B4-BE49-F238E27FC236}">
                <a16:creationId xmlns:a16="http://schemas.microsoft.com/office/drawing/2014/main" id="{C444D16C-0971-AE22-363B-299C7D2EB0A5}"/>
              </a:ext>
            </a:extLst>
          </p:cNvPr>
          <p:cNvSpPr/>
          <p:nvPr/>
        </p:nvSpPr>
        <p:spPr>
          <a:xfrm rot="10800000">
            <a:off x="-1" y="-11468"/>
            <a:ext cx="11253355" cy="648000"/>
          </a:xfrm>
          <a:custGeom>
            <a:avLst/>
            <a:gdLst/>
            <a:ahLst/>
            <a:cxnLst/>
            <a:rect l="l" t="t" r="r" b="b"/>
            <a:pathLst>
              <a:path w="10674610" h="684000" extrusionOk="0">
                <a:moveTo>
                  <a:pt x="190760" y="0"/>
                </a:moveTo>
                <a:lnTo>
                  <a:pt x="10674610" y="0"/>
                </a:lnTo>
                <a:lnTo>
                  <a:pt x="10674610" y="677793"/>
                </a:lnTo>
                <a:lnTo>
                  <a:pt x="274734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6" name="Google Shape;133;p3">
            <a:extLst>
              <a:ext uri="{FF2B5EF4-FFF2-40B4-BE49-F238E27FC236}">
                <a16:creationId xmlns:a16="http://schemas.microsoft.com/office/drawing/2014/main" id="{076F9611-506B-0F3A-0E85-A7F188EF32D0}"/>
              </a:ext>
            </a:extLst>
          </p:cNvPr>
          <p:cNvSpPr txBox="1"/>
          <p:nvPr/>
        </p:nvSpPr>
        <p:spPr>
          <a:xfrm>
            <a:off x="224213" y="131380"/>
            <a:ext cx="9831534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</a:tabLst>
              <a:defRPr/>
            </a:pPr>
            <a:r>
              <a:rPr lang="kk-KZ" sz="2000" b="1" cap="all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Oswald"/>
              </a:rPr>
              <a:t>Білім алушылардың білім жетістіктерінің мониторингі</a:t>
            </a:r>
          </a:p>
        </p:txBody>
      </p:sp>
      <p:pic>
        <p:nvPicPr>
          <p:cNvPr id="5" name="Рисунок 46">
            <a:extLst>
              <a:ext uri="{FF2B5EF4-FFF2-40B4-BE49-F238E27FC236}">
                <a16:creationId xmlns:a16="http://schemas.microsoft.com/office/drawing/2014/main" id="{24385876-5699-3B21-F8AA-95FAE6B0987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662" y="3137928"/>
            <a:ext cx="771093" cy="582144"/>
          </a:xfrm>
          <a:prstGeom prst="rect">
            <a:avLst/>
          </a:prstGeom>
        </p:spPr>
      </p:pic>
      <p:pic>
        <p:nvPicPr>
          <p:cNvPr id="8" name="Рисунок 11">
            <a:extLst>
              <a:ext uri="{FF2B5EF4-FFF2-40B4-BE49-F238E27FC236}">
                <a16:creationId xmlns:a16="http://schemas.microsoft.com/office/drawing/2014/main" id="{80D11DE3-8B06-DA90-78E6-35C9EDCA87FF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77821" y="4147935"/>
            <a:ext cx="633763" cy="643055"/>
          </a:xfrm>
          <a:prstGeom prst="rect">
            <a:avLst/>
          </a:prstGeom>
        </p:spPr>
      </p:pic>
      <p:pic>
        <p:nvPicPr>
          <p:cNvPr id="9" name="Picture 6" descr="http://simpleicon.com/wp-content/uploads/computer-2.png">
            <a:extLst>
              <a:ext uri="{FF2B5EF4-FFF2-40B4-BE49-F238E27FC236}">
                <a16:creationId xmlns:a16="http://schemas.microsoft.com/office/drawing/2014/main" id="{D7B85185-BB41-3FCF-441E-8A36EB6DB4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896" y="5262137"/>
            <a:ext cx="548646" cy="548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1">
            <a:extLst>
              <a:ext uri="{FF2B5EF4-FFF2-40B4-BE49-F238E27FC236}">
                <a16:creationId xmlns:a16="http://schemas.microsoft.com/office/drawing/2014/main" id="{79044AA9-0271-C9C3-538A-81B136F23AEB}"/>
              </a:ext>
            </a:extLst>
          </p:cNvPr>
          <p:cNvSpPr/>
          <p:nvPr/>
        </p:nvSpPr>
        <p:spPr>
          <a:xfrm>
            <a:off x="870013" y="891956"/>
            <a:ext cx="1038334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Республикасының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2007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27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шілдедегі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319-III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Заңының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55-бабының 4-тармағына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асырылады</a:t>
            </a:r>
            <a:r>
              <a:rPr lang="ru-RU" sz="1500" dirty="0"/>
              <a:t> </a:t>
            </a:r>
            <a:endParaRPr lang="ru-RU" sz="1500" i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1E3691-816D-4105-02E7-F094C7802FD3}"/>
              </a:ext>
            </a:extLst>
          </p:cNvPr>
          <p:cNvSpPr txBox="1"/>
          <p:nvPr/>
        </p:nvSpPr>
        <p:spPr>
          <a:xfrm>
            <a:off x="1596323" y="2339675"/>
            <a:ext cx="446527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КҮНІ: 2025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жылдың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16-27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сәуір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аралығы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(10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3F39D379-8BC8-C64E-BAA6-9C8D72406C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2632" y="2350941"/>
            <a:ext cx="424139" cy="382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771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1FF15EF2-D81D-91C7-5D67-D2648E540BBC}"/>
              </a:ext>
            </a:extLst>
          </p:cNvPr>
          <p:cNvSpPr txBox="1"/>
          <p:nvPr/>
        </p:nvSpPr>
        <p:spPr>
          <a:xfrm>
            <a:off x="843567" y="955057"/>
            <a:ext cx="2544924" cy="44627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4-сынып</a:t>
            </a:r>
            <a:endParaRPr lang="aa-ET" sz="2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4CAA3D2-DECA-4909-AE01-65998FA13953}"/>
              </a:ext>
            </a:extLst>
          </p:cNvPr>
          <p:cNvSpPr txBox="1"/>
          <p:nvPr/>
        </p:nvSpPr>
        <p:spPr>
          <a:xfrm>
            <a:off x="736755" y="1461150"/>
            <a:ext cx="5041798" cy="64633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kk-KZ" b="1" u="none" dirty="0">
                <a:effectLst/>
                <a:latin typeface="Arial"/>
                <a:cs typeface="Arial"/>
              </a:rPr>
              <a:t>Оқу сауаттылығы </a:t>
            </a:r>
            <a:r>
              <a:rPr lang="kk-KZ" b="1" dirty="0">
                <a:latin typeface="Arial"/>
                <a:cs typeface="Arial"/>
              </a:rPr>
              <a:t>(қазақ, орыс)</a:t>
            </a:r>
            <a:endParaRPr lang="ru-RU" u="none" dirty="0">
              <a:effectLst/>
              <a:ea typeface="+mn-lt"/>
              <a:cs typeface="+mn-lt"/>
            </a:endParaRPr>
          </a:p>
          <a:p>
            <a:pPr marL="0" lvl="1" algn="just">
              <a:spcAft>
                <a:spcPct val="15000"/>
              </a:spcAft>
              <a:defRPr/>
            </a:pPr>
            <a:r>
              <a:rPr lang="kk-KZ" i="1" dirty="0">
                <a:latin typeface="Arial"/>
                <a:cs typeface="Arial"/>
              </a:rPr>
              <a:t>Тест сұрақтары</a:t>
            </a:r>
            <a:r>
              <a:rPr lang="ru-RU" i="1" dirty="0">
                <a:latin typeface="Arial"/>
                <a:cs typeface="Arial"/>
              </a:rPr>
              <a:t> </a:t>
            </a:r>
            <a:r>
              <a:rPr lang="kk-KZ" i="1" dirty="0">
                <a:latin typeface="Arial"/>
                <a:cs typeface="Arial"/>
              </a:rPr>
              <a:t> - 10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A6CD1E-57D3-F645-4179-BA79EF8CD1A5}"/>
              </a:ext>
            </a:extLst>
          </p:cNvPr>
          <p:cNvSpPr txBox="1"/>
          <p:nvPr/>
        </p:nvSpPr>
        <p:spPr>
          <a:xfrm>
            <a:off x="745675" y="2327151"/>
            <a:ext cx="504179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b="1" dirty="0" err="1">
                <a:latin typeface="Arial"/>
                <a:cs typeface="Arial"/>
              </a:rPr>
              <a:t>Математикалық</a:t>
            </a:r>
            <a:r>
              <a:rPr lang="ru-RU" b="1" dirty="0">
                <a:latin typeface="Arial"/>
                <a:cs typeface="Arial"/>
              </a:rPr>
              <a:t> </a:t>
            </a:r>
            <a:r>
              <a:rPr lang="ru-RU" b="1" dirty="0" err="1">
                <a:latin typeface="Arial"/>
                <a:cs typeface="Arial"/>
              </a:rPr>
              <a:t>сауаттылық</a:t>
            </a:r>
            <a:r>
              <a:rPr lang="ru-RU" b="1" dirty="0">
                <a:latin typeface="Arial"/>
                <a:cs typeface="Arial"/>
              </a:rPr>
              <a:t>: </a:t>
            </a:r>
            <a:endParaRPr lang="ru-RU" b="1" dirty="0">
              <a:latin typeface="Arial" pitchFamily="34" charset="0"/>
              <a:cs typeface="Arial" pitchFamily="34" charset="0"/>
            </a:endParaRPr>
          </a:p>
          <a:p>
            <a:r>
              <a:rPr lang="kk-KZ" i="1" dirty="0">
                <a:latin typeface="Arial"/>
                <a:cs typeface="Arial"/>
              </a:rPr>
              <a:t>Тест сұрақтары</a:t>
            </a:r>
            <a:r>
              <a:rPr lang="ru-RU" i="1" dirty="0">
                <a:latin typeface="Arial"/>
                <a:cs typeface="Arial"/>
              </a:rPr>
              <a:t> </a:t>
            </a:r>
            <a:r>
              <a:rPr lang="kk-KZ" i="1" dirty="0">
                <a:latin typeface="Arial"/>
                <a:cs typeface="Arial"/>
              </a:rPr>
              <a:t> - </a:t>
            </a:r>
            <a:r>
              <a:rPr lang="ru-RU" i="1" dirty="0">
                <a:latin typeface="Arial"/>
                <a:cs typeface="Arial"/>
              </a:rPr>
              <a:t>20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A5FCAE-5199-9805-F0FD-EEE8A676FAA6}"/>
              </a:ext>
            </a:extLst>
          </p:cNvPr>
          <p:cNvSpPr txBox="1"/>
          <p:nvPr/>
        </p:nvSpPr>
        <p:spPr>
          <a:xfrm>
            <a:off x="745784" y="3071390"/>
            <a:ext cx="5041799" cy="102092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15000"/>
              </a:lnSpc>
              <a:defRPr/>
            </a:pPr>
            <a:r>
              <a:rPr lang="ru-RU" b="1" dirty="0" err="1">
                <a:latin typeface="Arial"/>
                <a:cs typeface="Arial"/>
              </a:rPr>
              <a:t>Жаратылыстану</a:t>
            </a:r>
            <a:r>
              <a:rPr lang="ru-RU" b="1" dirty="0">
                <a:latin typeface="Arial"/>
                <a:cs typeface="Arial"/>
              </a:rPr>
              <a:t> </a:t>
            </a:r>
            <a:r>
              <a:rPr lang="ru-RU" b="1" dirty="0" err="1">
                <a:latin typeface="Arial"/>
                <a:cs typeface="Arial"/>
              </a:rPr>
              <a:t>ғылымдары</a:t>
            </a:r>
            <a:r>
              <a:rPr lang="ru-RU" b="1" dirty="0">
                <a:latin typeface="Arial"/>
                <a:cs typeface="Arial"/>
              </a:rPr>
              <a:t> </a:t>
            </a:r>
            <a:r>
              <a:rPr lang="ru-RU" b="1" dirty="0" err="1">
                <a:latin typeface="Arial"/>
                <a:cs typeface="Arial"/>
              </a:rPr>
              <a:t>бойынша</a:t>
            </a:r>
            <a:r>
              <a:rPr lang="ru-RU" b="1" dirty="0">
                <a:latin typeface="Arial"/>
                <a:cs typeface="Arial"/>
              </a:rPr>
              <a:t> </a:t>
            </a:r>
            <a:r>
              <a:rPr lang="ru-RU" b="1" dirty="0" err="1">
                <a:latin typeface="Arial"/>
                <a:cs typeface="Arial"/>
              </a:rPr>
              <a:t>сауаттылық</a:t>
            </a:r>
            <a:r>
              <a:rPr lang="ru-RU" b="1" dirty="0">
                <a:latin typeface="Arial"/>
                <a:cs typeface="Arial"/>
              </a:rPr>
              <a:t>: </a:t>
            </a:r>
            <a:endParaRPr lang="ru-RU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5000"/>
              </a:lnSpc>
              <a:defRPr/>
            </a:pPr>
            <a:r>
              <a:rPr lang="kk-KZ" i="1" dirty="0">
                <a:latin typeface="Arial"/>
                <a:cs typeface="Arial"/>
              </a:rPr>
              <a:t>Тест сұрақтары</a:t>
            </a:r>
            <a:r>
              <a:rPr lang="ru-RU" i="1" dirty="0">
                <a:latin typeface="Arial"/>
                <a:cs typeface="Arial"/>
              </a:rPr>
              <a:t> </a:t>
            </a:r>
            <a:r>
              <a:rPr lang="kk-KZ" i="1" dirty="0">
                <a:latin typeface="Arial"/>
                <a:cs typeface="Arial"/>
              </a:rPr>
              <a:t> - </a:t>
            </a:r>
            <a:r>
              <a:rPr lang="ru-RU" i="1" dirty="0">
                <a:latin typeface="Arial"/>
                <a:cs typeface="Arial"/>
              </a:rPr>
              <a:t>20</a:t>
            </a:r>
          </a:p>
        </p:txBody>
      </p:sp>
      <p:sp>
        <p:nvSpPr>
          <p:cNvPr id="21" name="Прямоугольник 8">
            <a:extLst>
              <a:ext uri="{FF2B5EF4-FFF2-40B4-BE49-F238E27FC236}">
                <a16:creationId xmlns:a16="http://schemas.microsoft.com/office/drawing/2014/main" id="{1A1A387D-55AA-867F-B1F1-631047B7D25A}"/>
              </a:ext>
            </a:extLst>
          </p:cNvPr>
          <p:cNvSpPr/>
          <p:nvPr/>
        </p:nvSpPr>
        <p:spPr>
          <a:xfrm>
            <a:off x="756051" y="4333619"/>
            <a:ext cx="5032878" cy="120032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"/>
                <a:cs typeface="Arial"/>
              </a:rPr>
              <a:t>154 мину</a:t>
            </a:r>
            <a:r>
              <a:rPr lang="ru-RU" dirty="0">
                <a:solidFill>
                  <a:srgbClr val="002060"/>
                </a:solidFill>
                <a:latin typeface="Arial"/>
                <a:cs typeface="Arial"/>
              </a:rPr>
              <a:t>т (2 </a:t>
            </a:r>
            <a:r>
              <a:rPr lang="ru-RU" dirty="0" err="1">
                <a:solidFill>
                  <a:srgbClr val="002060"/>
                </a:solidFill>
                <a:latin typeface="Arial"/>
                <a:cs typeface="Arial"/>
              </a:rPr>
              <a:t>сағат</a:t>
            </a:r>
            <a:r>
              <a:rPr lang="ru-RU" dirty="0">
                <a:solidFill>
                  <a:srgbClr val="002060"/>
                </a:solidFill>
                <a:latin typeface="Arial"/>
                <a:cs typeface="Arial"/>
              </a:rPr>
              <a:t> 34 минут)</a:t>
            </a:r>
          </a:p>
          <a:p>
            <a:r>
              <a:rPr lang="kk-KZ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</a:p>
          <a:p>
            <a:r>
              <a:rPr lang="ru-RU" i="1" dirty="0">
                <a:solidFill>
                  <a:srgbClr val="002060"/>
                </a:solidFill>
                <a:latin typeface="Arial"/>
                <a:cs typeface="Arial"/>
              </a:rPr>
              <a:t>10 </a:t>
            </a:r>
            <a:r>
              <a:rPr lang="ru-RU" i="1" dirty="0" err="1">
                <a:solidFill>
                  <a:srgbClr val="002060"/>
                </a:solidFill>
                <a:latin typeface="Arial"/>
                <a:cs typeface="Arial"/>
              </a:rPr>
              <a:t>минутқа</a:t>
            </a:r>
            <a:r>
              <a:rPr lang="ru-RU" i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Arial"/>
                <a:cs typeface="Arial"/>
              </a:rPr>
              <a:t>дейінгі</a:t>
            </a:r>
            <a:r>
              <a:rPr lang="ru-RU" i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Arial"/>
                <a:cs typeface="Arial"/>
              </a:rPr>
              <a:t>үзіліспен</a:t>
            </a:r>
            <a:r>
              <a:rPr lang="ru-RU" i="1" dirty="0">
                <a:solidFill>
                  <a:srgbClr val="002060"/>
                </a:solidFill>
                <a:latin typeface="Arial"/>
                <a:cs typeface="Arial"/>
              </a:rPr>
              <a:t> (</a:t>
            </a:r>
            <a:r>
              <a:rPr lang="ru-RU" i="1" dirty="0" err="1">
                <a:solidFill>
                  <a:srgbClr val="002060"/>
                </a:solidFill>
                <a:latin typeface="Arial"/>
                <a:cs typeface="Arial"/>
              </a:rPr>
              <a:t>студенттің</a:t>
            </a:r>
            <a:r>
              <a:rPr lang="ru-RU" i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Arial"/>
                <a:cs typeface="Arial"/>
              </a:rPr>
              <a:t>қалауы</a:t>
            </a:r>
            <a:r>
              <a:rPr lang="ru-RU" i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Arial"/>
                <a:cs typeface="Arial"/>
              </a:rPr>
              <a:t>бойынша</a:t>
            </a:r>
            <a:r>
              <a:rPr lang="ru-RU" i="1" dirty="0">
                <a:solidFill>
                  <a:srgbClr val="002060"/>
                </a:solidFill>
                <a:latin typeface="Arial"/>
                <a:cs typeface="Arial"/>
              </a:rPr>
              <a:t>) </a:t>
            </a:r>
            <a:r>
              <a:rPr lang="ru-RU" i="1" dirty="0" err="1">
                <a:solidFill>
                  <a:srgbClr val="002060"/>
                </a:solidFill>
                <a:latin typeface="Arial"/>
                <a:cs typeface="Arial"/>
              </a:rPr>
              <a:t>әрбір</a:t>
            </a:r>
            <a:r>
              <a:rPr lang="ru-RU" i="1" dirty="0">
                <a:solidFill>
                  <a:srgbClr val="002060"/>
                </a:solidFill>
                <a:latin typeface="Arial"/>
                <a:cs typeface="Arial"/>
              </a:rPr>
              <a:t> 25 минут </a:t>
            </a:r>
            <a:r>
              <a:rPr lang="ru-RU" i="1" dirty="0" err="1">
                <a:solidFill>
                  <a:srgbClr val="002060"/>
                </a:solidFill>
                <a:latin typeface="Arial"/>
                <a:cs typeface="Arial"/>
              </a:rPr>
              <a:t>сайын</a:t>
            </a:r>
            <a:endParaRPr lang="ru-RU" i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4" name="Google Shape;131;p3">
            <a:extLst>
              <a:ext uri="{FF2B5EF4-FFF2-40B4-BE49-F238E27FC236}">
                <a16:creationId xmlns:a16="http://schemas.microsoft.com/office/drawing/2014/main" id="{0A7F34AA-421A-0479-69DA-5EAD91719C0A}"/>
              </a:ext>
            </a:extLst>
          </p:cNvPr>
          <p:cNvSpPr/>
          <p:nvPr/>
        </p:nvSpPr>
        <p:spPr>
          <a:xfrm rot="10800000">
            <a:off x="0" y="-11468"/>
            <a:ext cx="12192000" cy="648000"/>
          </a:xfrm>
          <a:custGeom>
            <a:avLst/>
            <a:gdLst/>
            <a:ahLst/>
            <a:cxnLst/>
            <a:rect l="l" t="t" r="r" b="b"/>
            <a:pathLst>
              <a:path w="12192000" h="684000" extrusionOk="0">
                <a:moveTo>
                  <a:pt x="12192000" y="677793"/>
                </a:moveTo>
                <a:lnTo>
                  <a:pt x="12192000" y="684000"/>
                </a:lnTo>
                <a:lnTo>
                  <a:pt x="1792107" y="684000"/>
                </a:lnTo>
                <a:close/>
                <a:moveTo>
                  <a:pt x="0" y="0"/>
                </a:moveTo>
                <a:lnTo>
                  <a:pt x="1708150" y="0"/>
                </a:lnTo>
                <a:lnTo>
                  <a:pt x="1517390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F9CF0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9" name="Номер слайда 1">
            <a:extLst>
              <a:ext uri="{FF2B5EF4-FFF2-40B4-BE49-F238E27FC236}">
                <a16:creationId xmlns:a16="http://schemas.microsoft.com/office/drawing/2014/main" id="{8648A68F-ADF6-414F-FD55-5BA42278E14B}"/>
              </a:ext>
            </a:extLst>
          </p:cNvPr>
          <p:cNvSpPr txBox="1">
            <a:spLocks/>
          </p:cNvSpPr>
          <p:nvPr/>
        </p:nvSpPr>
        <p:spPr bwMode="auto">
          <a:xfrm>
            <a:off x="11104188" y="58637"/>
            <a:ext cx="863599" cy="50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r">
              <a:buNone/>
              <a:defRPr sz="1500" b="1">
                <a:solidFill>
                  <a:schemeClr val="lt1"/>
                </a:solidFill>
                <a:latin typeface="Oswald"/>
                <a:ea typeface="Oswald"/>
                <a:cs typeface="Oswald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alt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0" lang="ru-RU" altLang="ru-RU" sz="15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слайд</a:t>
            </a:r>
            <a:endParaRPr kumimoji="0" lang="ru-RU" altLang="ru-RU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Google Shape;132;p3">
            <a:extLst>
              <a:ext uri="{FF2B5EF4-FFF2-40B4-BE49-F238E27FC236}">
                <a16:creationId xmlns:a16="http://schemas.microsoft.com/office/drawing/2014/main" id="{0B6F021A-E28C-F2F2-6210-496B8B83C1D8}"/>
              </a:ext>
            </a:extLst>
          </p:cNvPr>
          <p:cNvSpPr/>
          <p:nvPr/>
        </p:nvSpPr>
        <p:spPr>
          <a:xfrm rot="10800000">
            <a:off x="-1" y="-11468"/>
            <a:ext cx="11253355" cy="648000"/>
          </a:xfrm>
          <a:custGeom>
            <a:avLst/>
            <a:gdLst/>
            <a:ahLst/>
            <a:cxnLst/>
            <a:rect l="l" t="t" r="r" b="b"/>
            <a:pathLst>
              <a:path w="10674610" h="684000" extrusionOk="0">
                <a:moveTo>
                  <a:pt x="190760" y="0"/>
                </a:moveTo>
                <a:lnTo>
                  <a:pt x="10674610" y="0"/>
                </a:lnTo>
                <a:lnTo>
                  <a:pt x="10674610" y="677793"/>
                </a:lnTo>
                <a:lnTo>
                  <a:pt x="274734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15" name="Google Shape;133;p3">
            <a:extLst>
              <a:ext uri="{FF2B5EF4-FFF2-40B4-BE49-F238E27FC236}">
                <a16:creationId xmlns:a16="http://schemas.microsoft.com/office/drawing/2014/main" id="{2205685D-C973-7198-FA99-4D5D634C8DCE}"/>
              </a:ext>
            </a:extLst>
          </p:cNvPr>
          <p:cNvSpPr txBox="1"/>
          <p:nvPr/>
        </p:nvSpPr>
        <p:spPr>
          <a:xfrm>
            <a:off x="224213" y="131380"/>
            <a:ext cx="9831534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</a:tabLst>
              <a:defRPr/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Oswald"/>
              </a:rPr>
              <a:t>ТЕСТ</a:t>
            </a:r>
            <a:r>
              <a:rPr lang="kk-KZ" sz="2000" b="1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Oswald"/>
              </a:rPr>
              <a:t>ІЛЕУ ФОРМАТЫ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6629F03-335E-D319-01F5-DA6F2E74E905}"/>
              </a:ext>
            </a:extLst>
          </p:cNvPr>
          <p:cNvCxnSpPr/>
          <p:nvPr/>
        </p:nvCxnSpPr>
        <p:spPr>
          <a:xfrm>
            <a:off x="6037346" y="876843"/>
            <a:ext cx="0" cy="5202907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9AC32248-ED0C-F047-110A-336AD7AB9B69}"/>
              </a:ext>
            </a:extLst>
          </p:cNvPr>
          <p:cNvSpPr txBox="1"/>
          <p:nvPr/>
        </p:nvSpPr>
        <p:spPr>
          <a:xfrm>
            <a:off x="6505500" y="955057"/>
            <a:ext cx="2952097" cy="44627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9-сынып</a:t>
            </a:r>
            <a:endParaRPr lang="aa-ET" sz="2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0DBA8CF-030B-BD67-C6CA-8A85E7BFCA22}"/>
              </a:ext>
            </a:extLst>
          </p:cNvPr>
          <p:cNvSpPr txBox="1"/>
          <p:nvPr/>
        </p:nvSpPr>
        <p:spPr>
          <a:xfrm>
            <a:off x="6496579" y="1461150"/>
            <a:ext cx="5471195" cy="64633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kk-KZ" b="1" u="none" dirty="0">
                <a:effectLst/>
                <a:latin typeface="Arial"/>
                <a:cs typeface="Arial"/>
              </a:rPr>
              <a:t>Оқу сауаттылығы </a:t>
            </a:r>
            <a:r>
              <a:rPr lang="kk-KZ" b="1" dirty="0">
                <a:latin typeface="Arial"/>
                <a:cs typeface="Arial"/>
              </a:rPr>
              <a:t>(қазақ, орыс, ағылшын)</a:t>
            </a:r>
            <a:endParaRPr lang="ru-RU" u="none" dirty="0">
              <a:effectLst/>
              <a:ea typeface="+mn-lt"/>
              <a:cs typeface="+mn-lt"/>
            </a:endParaRPr>
          </a:p>
          <a:p>
            <a:pPr marL="0" lvl="1" algn="just">
              <a:spcAft>
                <a:spcPct val="15000"/>
              </a:spcAft>
              <a:defRPr/>
            </a:pPr>
            <a:r>
              <a:rPr lang="kk-KZ" i="1" dirty="0">
                <a:latin typeface="Arial"/>
                <a:cs typeface="Arial"/>
              </a:rPr>
              <a:t>Тест сұрақтары</a:t>
            </a:r>
            <a:r>
              <a:rPr lang="ru-RU" i="1" dirty="0">
                <a:latin typeface="Arial"/>
                <a:cs typeface="Arial"/>
              </a:rPr>
              <a:t> </a:t>
            </a:r>
            <a:r>
              <a:rPr lang="kk-KZ" i="1" dirty="0">
                <a:latin typeface="Arial"/>
                <a:cs typeface="Arial"/>
              </a:rPr>
              <a:t> - 15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95492D8-E156-16FE-EB9A-69709927F9C2}"/>
              </a:ext>
            </a:extLst>
          </p:cNvPr>
          <p:cNvSpPr txBox="1"/>
          <p:nvPr/>
        </p:nvSpPr>
        <p:spPr>
          <a:xfrm>
            <a:off x="6505500" y="2327151"/>
            <a:ext cx="547119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b="1" dirty="0" err="1">
                <a:latin typeface="Arial"/>
                <a:cs typeface="Arial"/>
              </a:rPr>
              <a:t>Математикалық</a:t>
            </a:r>
            <a:r>
              <a:rPr lang="ru-RU" b="1" dirty="0">
                <a:latin typeface="Arial"/>
                <a:cs typeface="Arial"/>
              </a:rPr>
              <a:t> </a:t>
            </a:r>
            <a:r>
              <a:rPr lang="ru-RU" b="1" dirty="0" err="1">
                <a:latin typeface="Arial"/>
                <a:cs typeface="Arial"/>
              </a:rPr>
              <a:t>сауаттылық</a:t>
            </a:r>
            <a:r>
              <a:rPr lang="ru-RU" b="1" dirty="0">
                <a:latin typeface="Arial"/>
                <a:cs typeface="Arial"/>
              </a:rPr>
              <a:t>: </a:t>
            </a:r>
            <a:endParaRPr lang="ru-RU" b="1" dirty="0">
              <a:latin typeface="Arial" pitchFamily="34" charset="0"/>
              <a:cs typeface="Arial" pitchFamily="34" charset="0"/>
            </a:endParaRPr>
          </a:p>
          <a:p>
            <a:r>
              <a:rPr lang="kk-KZ" i="1" dirty="0">
                <a:latin typeface="Arial"/>
                <a:cs typeface="Arial"/>
              </a:rPr>
              <a:t>Тест сұрақтары</a:t>
            </a:r>
            <a:r>
              <a:rPr lang="ru-RU" i="1" dirty="0">
                <a:latin typeface="Arial"/>
                <a:cs typeface="Arial"/>
              </a:rPr>
              <a:t> </a:t>
            </a:r>
            <a:r>
              <a:rPr lang="kk-KZ" i="1" dirty="0">
                <a:latin typeface="Arial"/>
                <a:cs typeface="Arial"/>
              </a:rPr>
              <a:t> - </a:t>
            </a:r>
            <a:r>
              <a:rPr lang="ru-RU" i="1" dirty="0">
                <a:latin typeface="Arial"/>
                <a:cs typeface="Arial"/>
              </a:rPr>
              <a:t>20</a:t>
            </a:r>
            <a:r>
              <a:rPr lang="ru-RU" dirty="0">
                <a:latin typeface="Arial"/>
                <a:cs typeface="Arial"/>
              </a:rPr>
              <a:t> 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706422A-9314-0C9B-CC36-DC8F634ADDF9}"/>
              </a:ext>
            </a:extLst>
          </p:cNvPr>
          <p:cNvSpPr txBox="1"/>
          <p:nvPr/>
        </p:nvSpPr>
        <p:spPr>
          <a:xfrm>
            <a:off x="6505609" y="3071390"/>
            <a:ext cx="5471196" cy="102092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15000"/>
              </a:lnSpc>
              <a:defRPr/>
            </a:pPr>
            <a:r>
              <a:rPr lang="ru-RU" b="1" dirty="0" err="1">
                <a:latin typeface="Arial"/>
                <a:cs typeface="Arial"/>
              </a:rPr>
              <a:t>Жаратылыстану</a:t>
            </a:r>
            <a:r>
              <a:rPr lang="ru-RU" b="1" dirty="0">
                <a:latin typeface="Arial"/>
                <a:cs typeface="Arial"/>
              </a:rPr>
              <a:t> </a:t>
            </a:r>
            <a:r>
              <a:rPr lang="ru-RU" b="1" dirty="0" err="1">
                <a:latin typeface="Arial"/>
                <a:cs typeface="Arial"/>
              </a:rPr>
              <a:t>ғылымдары</a:t>
            </a:r>
            <a:r>
              <a:rPr lang="ru-RU" b="1" dirty="0">
                <a:latin typeface="Arial"/>
                <a:cs typeface="Arial"/>
              </a:rPr>
              <a:t> </a:t>
            </a:r>
            <a:r>
              <a:rPr lang="ru-RU" b="1" dirty="0" err="1">
                <a:latin typeface="Arial"/>
                <a:cs typeface="Arial"/>
              </a:rPr>
              <a:t>бойынша</a:t>
            </a:r>
            <a:r>
              <a:rPr lang="ru-RU" b="1" dirty="0">
                <a:latin typeface="Arial"/>
                <a:cs typeface="Arial"/>
              </a:rPr>
              <a:t> </a:t>
            </a:r>
            <a:r>
              <a:rPr lang="ru-RU" b="1" dirty="0" err="1">
                <a:latin typeface="Arial"/>
                <a:cs typeface="Arial"/>
              </a:rPr>
              <a:t>сауаттылық</a:t>
            </a:r>
            <a:r>
              <a:rPr lang="ru-RU" b="1" dirty="0">
                <a:latin typeface="Arial"/>
                <a:cs typeface="Arial"/>
              </a:rPr>
              <a:t>: </a:t>
            </a:r>
            <a:endParaRPr lang="ru-RU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5000"/>
              </a:lnSpc>
              <a:defRPr/>
            </a:pPr>
            <a:r>
              <a:rPr lang="kk-KZ" i="1" dirty="0">
                <a:latin typeface="Arial"/>
                <a:cs typeface="Arial"/>
              </a:rPr>
              <a:t>Тест сұрақтары</a:t>
            </a:r>
            <a:r>
              <a:rPr lang="ru-RU" i="1" dirty="0">
                <a:latin typeface="Arial"/>
                <a:cs typeface="Arial"/>
              </a:rPr>
              <a:t> </a:t>
            </a:r>
            <a:r>
              <a:rPr lang="kk-KZ" i="1" dirty="0">
                <a:latin typeface="Arial"/>
                <a:cs typeface="Arial"/>
              </a:rPr>
              <a:t> - </a:t>
            </a:r>
            <a:r>
              <a:rPr lang="ru-RU" i="1" dirty="0">
                <a:latin typeface="Arial"/>
                <a:cs typeface="Arial"/>
              </a:rPr>
              <a:t>30</a:t>
            </a:r>
          </a:p>
        </p:txBody>
      </p:sp>
      <p:sp>
        <p:nvSpPr>
          <p:cNvPr id="27" name="Прямоугольник 8">
            <a:extLst>
              <a:ext uri="{FF2B5EF4-FFF2-40B4-BE49-F238E27FC236}">
                <a16:creationId xmlns:a16="http://schemas.microsoft.com/office/drawing/2014/main" id="{1FAF7DD3-0127-51C0-D21B-F21C6EBDED1B}"/>
              </a:ext>
            </a:extLst>
          </p:cNvPr>
          <p:cNvSpPr/>
          <p:nvPr/>
        </p:nvSpPr>
        <p:spPr>
          <a:xfrm>
            <a:off x="6679380" y="4333619"/>
            <a:ext cx="5032878" cy="120032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"/>
                <a:cs typeface="Arial"/>
              </a:rPr>
              <a:t>189 мину</a:t>
            </a:r>
            <a:r>
              <a:rPr lang="ru-RU" dirty="0">
                <a:solidFill>
                  <a:srgbClr val="002060"/>
                </a:solidFill>
                <a:latin typeface="Arial"/>
                <a:cs typeface="Arial"/>
              </a:rPr>
              <a:t>т (3 </a:t>
            </a:r>
            <a:r>
              <a:rPr lang="ru-RU" dirty="0" err="1">
                <a:solidFill>
                  <a:srgbClr val="002060"/>
                </a:solidFill>
                <a:latin typeface="Arial"/>
                <a:cs typeface="Arial"/>
              </a:rPr>
              <a:t>сағат</a:t>
            </a:r>
            <a:r>
              <a:rPr lang="ru-RU" dirty="0">
                <a:solidFill>
                  <a:srgbClr val="002060"/>
                </a:solidFill>
                <a:latin typeface="Arial"/>
                <a:cs typeface="Arial"/>
              </a:rPr>
              <a:t> 9 минут)</a:t>
            </a:r>
          </a:p>
          <a:p>
            <a:r>
              <a:rPr lang="kk-KZ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</a:p>
          <a:p>
            <a:r>
              <a:rPr lang="ru-RU" i="1" dirty="0">
                <a:solidFill>
                  <a:srgbClr val="002060"/>
                </a:solidFill>
                <a:latin typeface="Arial"/>
                <a:cs typeface="Arial"/>
              </a:rPr>
              <a:t>10 </a:t>
            </a:r>
            <a:r>
              <a:rPr lang="ru-RU" i="1" dirty="0" err="1">
                <a:solidFill>
                  <a:srgbClr val="002060"/>
                </a:solidFill>
                <a:latin typeface="Arial"/>
                <a:cs typeface="Arial"/>
              </a:rPr>
              <a:t>минутқа</a:t>
            </a:r>
            <a:r>
              <a:rPr lang="ru-RU" i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Arial"/>
                <a:cs typeface="Arial"/>
              </a:rPr>
              <a:t>дейінгі</a:t>
            </a:r>
            <a:r>
              <a:rPr lang="ru-RU" i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Arial"/>
                <a:cs typeface="Arial"/>
              </a:rPr>
              <a:t>үзіліспен</a:t>
            </a:r>
            <a:r>
              <a:rPr lang="ru-RU" i="1" dirty="0">
                <a:solidFill>
                  <a:srgbClr val="002060"/>
                </a:solidFill>
                <a:latin typeface="Arial"/>
                <a:cs typeface="Arial"/>
              </a:rPr>
              <a:t> (</a:t>
            </a:r>
            <a:r>
              <a:rPr lang="ru-RU" i="1" dirty="0" err="1">
                <a:solidFill>
                  <a:srgbClr val="002060"/>
                </a:solidFill>
                <a:latin typeface="Arial"/>
                <a:cs typeface="Arial"/>
              </a:rPr>
              <a:t>студенттің</a:t>
            </a:r>
            <a:r>
              <a:rPr lang="ru-RU" i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Arial"/>
                <a:cs typeface="Arial"/>
              </a:rPr>
              <a:t>қалауы</a:t>
            </a:r>
            <a:r>
              <a:rPr lang="ru-RU" i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Arial"/>
                <a:cs typeface="Arial"/>
              </a:rPr>
              <a:t>бойынша</a:t>
            </a:r>
            <a:r>
              <a:rPr lang="ru-RU" i="1" dirty="0">
                <a:solidFill>
                  <a:srgbClr val="002060"/>
                </a:solidFill>
                <a:latin typeface="Arial"/>
                <a:cs typeface="Arial"/>
              </a:rPr>
              <a:t>) </a:t>
            </a:r>
            <a:r>
              <a:rPr lang="ru-RU" i="1" dirty="0" err="1">
                <a:solidFill>
                  <a:srgbClr val="002060"/>
                </a:solidFill>
                <a:latin typeface="Arial"/>
                <a:cs typeface="Arial"/>
              </a:rPr>
              <a:t>әрбір</a:t>
            </a:r>
            <a:r>
              <a:rPr lang="ru-RU" i="1" dirty="0">
                <a:solidFill>
                  <a:srgbClr val="002060"/>
                </a:solidFill>
                <a:latin typeface="Arial"/>
                <a:cs typeface="Arial"/>
              </a:rPr>
              <a:t> 35 минут </a:t>
            </a:r>
            <a:r>
              <a:rPr lang="ru-RU" i="1" dirty="0" err="1">
                <a:solidFill>
                  <a:srgbClr val="002060"/>
                </a:solidFill>
                <a:latin typeface="Arial"/>
                <a:cs typeface="Arial"/>
              </a:rPr>
              <a:t>сайын</a:t>
            </a:r>
            <a:endParaRPr lang="ru-RU" i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pic>
        <p:nvPicPr>
          <p:cNvPr id="2" name="Picture 8" descr="Образования, Школы, Университет, Стационарный, Пакет">
            <a:extLst>
              <a:ext uri="{FF2B5EF4-FFF2-40B4-BE49-F238E27FC236}">
                <a16:creationId xmlns:a16="http://schemas.microsoft.com/office/drawing/2014/main" id="{B6765BA8-74A9-D810-C5FE-0883D1C40DE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6198" b="71901" l="85208" r="93854">
                        <a14:foregroundMark x1="89167" y1="66322" x2="89167" y2="66322"/>
                        <a14:foregroundMark x1="89479" y1="61570" x2="89479" y2="61570"/>
                        <a14:foregroundMark x1="87604" y1="60331" x2="87604" y2="60331"/>
                        <a14:foregroundMark x1="90938" y1="63843" x2="90938" y2="63843"/>
                        <a14:foregroundMark x1="91146" y1="60950" x2="91146" y2="60950"/>
                        <a14:foregroundMark x1="88021" y1="62810" x2="88021" y2="62810"/>
                        <a14:foregroundMark x1="88021" y1="62810" x2="88021" y2="62810"/>
                        <a14:foregroundMark x1="88854" y1="66322" x2="88854" y2="66322"/>
                        <a14:foregroundMark x1="88854" y1="64050" x2="88854" y2="64050"/>
                        <a14:foregroundMark x1="90938" y1="66116" x2="90938" y2="66116"/>
                        <a14:foregroundMark x1="90104" y1="66736" x2="90104" y2="66736"/>
                        <a14:foregroundMark x1="89792" y1="59091" x2="89792" y2="59091"/>
                        <a14:foregroundMark x1="88646" y1="58678" x2="88646" y2="58678"/>
                        <a14:foregroundMark x1="89479" y1="63223" x2="89479" y2="63223"/>
                        <a14:foregroundMark x1="90417" y1="62810" x2="90417" y2="62810"/>
                        <a14:foregroundMark x1="89375" y1="64463" x2="89375" y2="64463"/>
                        <a14:foregroundMark x1="87917" y1="64463" x2="87917" y2="64463"/>
                        <a14:foregroundMark x1="86771" y1="64463" x2="86771" y2="64463"/>
                      </a14:backgroundRemoval>
                    </a14:imgEffect>
                    <a14:imgEffect>
                      <a14:sharpenSoften amount="5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4226" t="56101" r="5053" b="26313"/>
          <a:stretch/>
        </p:blipFill>
        <p:spPr bwMode="auto">
          <a:xfrm>
            <a:off x="187772" y="4333619"/>
            <a:ext cx="598220" cy="535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Образования, Школы, Университет, Стационарный, Пакет">
            <a:extLst>
              <a:ext uri="{FF2B5EF4-FFF2-40B4-BE49-F238E27FC236}">
                <a16:creationId xmlns:a16="http://schemas.microsoft.com/office/drawing/2014/main" id="{7869B30F-1387-5CFE-5CD8-00642365B3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6198" b="71901" l="85208" r="93854">
                        <a14:foregroundMark x1="89167" y1="66322" x2="89167" y2="66322"/>
                        <a14:foregroundMark x1="89479" y1="61570" x2="89479" y2="61570"/>
                        <a14:foregroundMark x1="87604" y1="60331" x2="87604" y2="60331"/>
                        <a14:foregroundMark x1="90938" y1="63843" x2="90938" y2="63843"/>
                        <a14:foregroundMark x1="91146" y1="60950" x2="91146" y2="60950"/>
                        <a14:foregroundMark x1="88021" y1="62810" x2="88021" y2="62810"/>
                        <a14:foregroundMark x1="88021" y1="62810" x2="88021" y2="62810"/>
                        <a14:foregroundMark x1="88854" y1="66322" x2="88854" y2="66322"/>
                        <a14:foregroundMark x1="88854" y1="64050" x2="88854" y2="64050"/>
                        <a14:foregroundMark x1="90938" y1="66116" x2="90938" y2="66116"/>
                        <a14:foregroundMark x1="90104" y1="66736" x2="90104" y2="66736"/>
                        <a14:foregroundMark x1="89792" y1="59091" x2="89792" y2="59091"/>
                        <a14:foregroundMark x1="88646" y1="58678" x2="88646" y2="58678"/>
                        <a14:foregroundMark x1="89479" y1="63223" x2="89479" y2="63223"/>
                        <a14:foregroundMark x1="90417" y1="62810" x2="90417" y2="62810"/>
                        <a14:foregroundMark x1="89375" y1="64463" x2="89375" y2="64463"/>
                        <a14:foregroundMark x1="87917" y1="64463" x2="87917" y2="64463"/>
                        <a14:foregroundMark x1="86771" y1="64463" x2="86771" y2="64463"/>
                      </a14:backgroundRemoval>
                    </a14:imgEffect>
                    <a14:imgEffect>
                      <a14:sharpenSoften amount="5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4226" t="56101" r="5053" b="26313"/>
          <a:stretch/>
        </p:blipFill>
        <p:spPr bwMode="auto">
          <a:xfrm>
            <a:off x="6081160" y="4333619"/>
            <a:ext cx="598220" cy="485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9755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31;p3">
            <a:extLst>
              <a:ext uri="{FF2B5EF4-FFF2-40B4-BE49-F238E27FC236}">
                <a16:creationId xmlns:a16="http://schemas.microsoft.com/office/drawing/2014/main" id="{0A7F34AA-421A-0479-69DA-5EAD91719C0A}"/>
              </a:ext>
            </a:extLst>
          </p:cNvPr>
          <p:cNvSpPr/>
          <p:nvPr/>
        </p:nvSpPr>
        <p:spPr>
          <a:xfrm rot="10800000">
            <a:off x="0" y="-11468"/>
            <a:ext cx="12192000" cy="648000"/>
          </a:xfrm>
          <a:custGeom>
            <a:avLst/>
            <a:gdLst/>
            <a:ahLst/>
            <a:cxnLst/>
            <a:rect l="l" t="t" r="r" b="b"/>
            <a:pathLst>
              <a:path w="12192000" h="684000" extrusionOk="0">
                <a:moveTo>
                  <a:pt x="12192000" y="677793"/>
                </a:moveTo>
                <a:lnTo>
                  <a:pt x="12192000" y="684000"/>
                </a:lnTo>
                <a:lnTo>
                  <a:pt x="1792107" y="684000"/>
                </a:lnTo>
                <a:close/>
                <a:moveTo>
                  <a:pt x="0" y="0"/>
                </a:moveTo>
                <a:lnTo>
                  <a:pt x="1708150" y="0"/>
                </a:lnTo>
                <a:lnTo>
                  <a:pt x="1517390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F9CF0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9" name="Номер слайда 1">
            <a:extLst>
              <a:ext uri="{FF2B5EF4-FFF2-40B4-BE49-F238E27FC236}">
                <a16:creationId xmlns:a16="http://schemas.microsoft.com/office/drawing/2014/main" id="{8648A68F-ADF6-414F-FD55-5BA42278E14B}"/>
              </a:ext>
            </a:extLst>
          </p:cNvPr>
          <p:cNvSpPr txBox="1">
            <a:spLocks/>
          </p:cNvSpPr>
          <p:nvPr/>
        </p:nvSpPr>
        <p:spPr bwMode="auto">
          <a:xfrm>
            <a:off x="11104188" y="58637"/>
            <a:ext cx="863599" cy="50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r">
              <a:buNone/>
              <a:defRPr sz="1500" b="1">
                <a:solidFill>
                  <a:schemeClr val="lt1"/>
                </a:solidFill>
                <a:latin typeface="Oswald"/>
                <a:ea typeface="Oswald"/>
                <a:cs typeface="Oswald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слайд</a:t>
            </a:r>
            <a:endParaRPr kumimoji="0" lang="ru-RU" altLang="ru-RU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Google Shape;132;p3">
            <a:extLst>
              <a:ext uri="{FF2B5EF4-FFF2-40B4-BE49-F238E27FC236}">
                <a16:creationId xmlns:a16="http://schemas.microsoft.com/office/drawing/2014/main" id="{0B6F021A-E28C-F2F2-6210-496B8B83C1D8}"/>
              </a:ext>
            </a:extLst>
          </p:cNvPr>
          <p:cNvSpPr/>
          <p:nvPr/>
        </p:nvSpPr>
        <p:spPr>
          <a:xfrm rot="10800000">
            <a:off x="-1" y="-11468"/>
            <a:ext cx="11253355" cy="648000"/>
          </a:xfrm>
          <a:custGeom>
            <a:avLst/>
            <a:gdLst/>
            <a:ahLst/>
            <a:cxnLst/>
            <a:rect l="l" t="t" r="r" b="b"/>
            <a:pathLst>
              <a:path w="10674610" h="684000" extrusionOk="0">
                <a:moveTo>
                  <a:pt x="190760" y="0"/>
                </a:moveTo>
                <a:lnTo>
                  <a:pt x="10674610" y="0"/>
                </a:lnTo>
                <a:lnTo>
                  <a:pt x="10674610" y="677793"/>
                </a:lnTo>
                <a:lnTo>
                  <a:pt x="274734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15" name="Google Shape;133;p3">
            <a:extLst>
              <a:ext uri="{FF2B5EF4-FFF2-40B4-BE49-F238E27FC236}">
                <a16:creationId xmlns:a16="http://schemas.microsoft.com/office/drawing/2014/main" id="{2205685D-C973-7198-FA99-4D5D634C8DCE}"/>
              </a:ext>
            </a:extLst>
          </p:cNvPr>
          <p:cNvSpPr txBox="1"/>
          <p:nvPr/>
        </p:nvSpPr>
        <p:spPr>
          <a:xfrm>
            <a:off x="224213" y="131380"/>
            <a:ext cx="9831534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ББЖМ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</a:t>
            </a:r>
            <a:r>
              <a:rPr lang="ru-RU" sz="2000" b="1" dirty="0">
                <a:solidFill>
                  <a:prstClr val="white">
                    <a:lumMod val="9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ТЕСТІЛЕУ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РӘСІМІ</a:t>
            </a:r>
          </a:p>
        </p:txBody>
      </p:sp>
      <p:sp>
        <p:nvSpPr>
          <p:cNvPr id="7" name="Rectangle: Rounded Corners 16">
            <a:extLst>
              <a:ext uri="{FF2B5EF4-FFF2-40B4-BE49-F238E27FC236}">
                <a16:creationId xmlns:a16="http://schemas.microsoft.com/office/drawing/2014/main" id="{FF4419D5-C8E0-50AE-2ABA-98924F2032F4}"/>
              </a:ext>
            </a:extLst>
          </p:cNvPr>
          <p:cNvSpPr/>
          <p:nvPr/>
        </p:nvSpPr>
        <p:spPr>
          <a:xfrm>
            <a:off x="6359571" y="1590332"/>
            <a:ext cx="5458963" cy="2356026"/>
          </a:xfrm>
          <a:prstGeom prst="roundRect">
            <a:avLst>
              <a:gd name="adj" fmla="val 3083"/>
            </a:avLst>
          </a:prstGeom>
          <a:noFill/>
          <a:ln>
            <a:solidFill>
              <a:srgbClr val="BFBFB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" name="Straight Connector 25">
            <a:extLst>
              <a:ext uri="{FF2B5EF4-FFF2-40B4-BE49-F238E27FC236}">
                <a16:creationId xmlns:a16="http://schemas.microsoft.com/office/drawing/2014/main" id="{5714A04A-148D-5522-9099-6CDC6FB58F9A}"/>
              </a:ext>
            </a:extLst>
          </p:cNvPr>
          <p:cNvCxnSpPr>
            <a:cxnSpLocks/>
          </p:cNvCxnSpPr>
          <p:nvPr/>
        </p:nvCxnSpPr>
        <p:spPr>
          <a:xfrm>
            <a:off x="6076487" y="1638767"/>
            <a:ext cx="0" cy="2304000"/>
          </a:xfrm>
          <a:prstGeom prst="line">
            <a:avLst/>
          </a:prstGeom>
          <a:noFill/>
          <a:ln w="9525" cap="flat" cmpd="sng">
            <a:solidFill>
              <a:srgbClr val="BFBFBF"/>
            </a:solidFill>
            <a:prstDash val="lgDash"/>
            <a:miter lim="800000"/>
            <a:headEnd type="none" w="sm" len="sm"/>
            <a:tailEnd type="none" w="sm" len="sm"/>
          </a:ln>
        </p:spPr>
      </p:cxn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FF4556BD-75E7-B133-E28D-F79E30702E9E}"/>
              </a:ext>
            </a:extLst>
          </p:cNvPr>
          <p:cNvSpPr/>
          <p:nvPr/>
        </p:nvSpPr>
        <p:spPr>
          <a:xfrm>
            <a:off x="293567" y="1807042"/>
            <a:ext cx="2732609" cy="3471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ru-RU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№1 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Кабинет (</a:t>
            </a:r>
            <a:r>
              <a:rPr lang="ru-RU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14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оқушы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4" name="Прямоугольник 10">
            <a:extLst>
              <a:ext uri="{FF2B5EF4-FFF2-40B4-BE49-F238E27FC236}">
                <a16:creationId xmlns:a16="http://schemas.microsoft.com/office/drawing/2014/main" id="{6A6CC9EA-A560-8E45-0C25-46A4D5F45FDF}"/>
              </a:ext>
            </a:extLst>
          </p:cNvPr>
          <p:cNvSpPr/>
          <p:nvPr/>
        </p:nvSpPr>
        <p:spPr>
          <a:xfrm>
            <a:off x="3138361" y="1807042"/>
            <a:ext cx="2641307" cy="3471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ru-RU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№2 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Кабинет (</a:t>
            </a:r>
            <a:r>
              <a:rPr lang="ru-RU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17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оқушы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)</a:t>
            </a:r>
            <a:r>
              <a:rPr lang="ru-RU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665FF96-6C02-23FE-F176-BC89334C52A3}"/>
              </a:ext>
            </a:extLst>
          </p:cNvPr>
          <p:cNvSpPr txBox="1"/>
          <p:nvPr/>
        </p:nvSpPr>
        <p:spPr>
          <a:xfrm>
            <a:off x="1180791" y="2396108"/>
            <a:ext cx="1543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Тест-</a:t>
            </a:r>
            <a:r>
              <a:rPr kumimoji="0" 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әкімші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b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 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мектеп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қызметкері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73D5CE1-31D0-8F90-24F7-F1E1B6D4EFBA}"/>
              </a:ext>
            </a:extLst>
          </p:cNvPr>
          <p:cNvSpPr txBox="1"/>
          <p:nvPr/>
        </p:nvSpPr>
        <p:spPr>
          <a:xfrm>
            <a:off x="1204039" y="3137547"/>
            <a:ext cx="1746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Бақылаушы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ҚР ОМ </a:t>
            </a:r>
            <a:r>
              <a:rPr kumimoji="0" lang="ru-RU" sz="12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уәкілетті</a:t>
            </a:r>
            <a:r>
              <a:rPr kumimoji="0" lang="ru-RU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ru-RU" sz="12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өкілдері</a:t>
            </a:r>
            <a:endParaRPr kumimoji="0" lang="ru-RU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3" name="Рисунок 22" descr="Изображение выглядит как снимок экрана, графическая вставка, Графика, дизайн&#10;&#10;Автоматически созданное описание">
            <a:extLst>
              <a:ext uri="{FF2B5EF4-FFF2-40B4-BE49-F238E27FC236}">
                <a16:creationId xmlns:a16="http://schemas.microsoft.com/office/drawing/2014/main" id="{C63BA6D2-7C85-560F-D75E-11E8F00D0D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46" y="2433365"/>
            <a:ext cx="461665" cy="461665"/>
          </a:xfrm>
          <a:prstGeom prst="rect">
            <a:avLst/>
          </a:prstGeom>
        </p:spPr>
      </p:pic>
      <p:sp>
        <p:nvSpPr>
          <p:cNvPr id="24" name="Rectangle: Rounded Corners 16">
            <a:extLst>
              <a:ext uri="{FF2B5EF4-FFF2-40B4-BE49-F238E27FC236}">
                <a16:creationId xmlns:a16="http://schemas.microsoft.com/office/drawing/2014/main" id="{EBDD1DC2-8FE3-9A13-BFC3-03183871D432}"/>
              </a:ext>
            </a:extLst>
          </p:cNvPr>
          <p:cNvSpPr/>
          <p:nvPr/>
        </p:nvSpPr>
        <p:spPr>
          <a:xfrm>
            <a:off x="373466" y="1590332"/>
            <a:ext cx="5406202" cy="2356026"/>
          </a:xfrm>
          <a:prstGeom prst="roundRect">
            <a:avLst>
              <a:gd name="adj" fmla="val 4667"/>
            </a:avLst>
          </a:prstGeom>
          <a:noFill/>
          <a:ln>
            <a:solidFill>
              <a:srgbClr val="BFBFB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DD83A789-7B80-EDD1-6110-2C3F594761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169" y="3233645"/>
            <a:ext cx="360554" cy="410764"/>
          </a:xfrm>
          <a:prstGeom prst="rect">
            <a:avLst/>
          </a:prstGeom>
        </p:spPr>
      </p:pic>
      <p:sp>
        <p:nvSpPr>
          <p:cNvPr id="28" name="Прямоугольник: скругленные углы 27">
            <a:extLst>
              <a:ext uri="{FF2B5EF4-FFF2-40B4-BE49-F238E27FC236}">
                <a16:creationId xmlns:a16="http://schemas.microsoft.com/office/drawing/2014/main" id="{ACEDB2D5-A9D0-435A-BDF2-0E4BF44D4B5B}"/>
              </a:ext>
            </a:extLst>
          </p:cNvPr>
          <p:cNvSpPr/>
          <p:nvPr/>
        </p:nvSpPr>
        <p:spPr>
          <a:xfrm>
            <a:off x="360802" y="758547"/>
            <a:ext cx="11523442" cy="612863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9" name="Таблица 28">
            <a:extLst>
              <a:ext uri="{FF2B5EF4-FFF2-40B4-BE49-F238E27FC236}">
                <a16:creationId xmlns:a16="http://schemas.microsoft.com/office/drawing/2014/main" id="{7C2F5E58-D5F0-AB9F-6FC4-088A159A59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2132701"/>
              </p:ext>
            </p:extLst>
          </p:nvPr>
        </p:nvGraphicFramePr>
        <p:xfrm>
          <a:off x="963148" y="862205"/>
          <a:ext cx="9938474" cy="3560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96673">
                  <a:extLst>
                    <a:ext uri="{9D8B030D-6E8A-4147-A177-3AD203B41FA5}">
                      <a16:colId xmlns:a16="http://schemas.microsoft.com/office/drawing/2014/main" val="3038667685"/>
                    </a:ext>
                  </a:extLst>
                </a:gridCol>
                <a:gridCol w="4241801">
                  <a:extLst>
                    <a:ext uri="{9D8B030D-6E8A-4147-A177-3AD203B41FA5}">
                      <a16:colId xmlns:a16="http://schemas.microsoft.com/office/drawing/2014/main" val="3655841351"/>
                    </a:ext>
                  </a:extLst>
                </a:gridCol>
              </a:tblGrid>
              <a:tr h="356084"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КҮНІНЕ: 2-3 тест </a:t>
                      </a:r>
                      <a:r>
                        <a:rPr lang="ru-RU" sz="14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әкімшісі</a:t>
                      </a: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1 </a:t>
                      </a:r>
                      <a:r>
                        <a:rPr lang="ru-RU" sz="14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бақылаушы</a:t>
                      </a: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62 </a:t>
                      </a:r>
                      <a:r>
                        <a:rPr lang="ru-RU" sz="14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оқушы</a:t>
                      </a: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4-сынып – 31 </a:t>
                      </a:r>
                      <a:r>
                        <a:rPr lang="ru-RU" sz="14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оқушы</a:t>
                      </a: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97979229"/>
                  </a:ext>
                </a:extLst>
              </a:tr>
            </a:tbl>
          </a:graphicData>
        </a:graphic>
      </p:graphicFrame>
      <p:sp>
        <p:nvSpPr>
          <p:cNvPr id="30" name="TextBox 29">
            <a:extLst>
              <a:ext uri="{FF2B5EF4-FFF2-40B4-BE49-F238E27FC236}">
                <a16:creationId xmlns:a16="http://schemas.microsoft.com/office/drawing/2014/main" id="{C67DF691-DC62-BC33-9BFD-E554DCF0B649}"/>
              </a:ext>
            </a:extLst>
          </p:cNvPr>
          <p:cNvSpPr txBox="1"/>
          <p:nvPr/>
        </p:nvSpPr>
        <p:spPr>
          <a:xfrm>
            <a:off x="8660893" y="895883"/>
            <a:ext cx="214781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9-сынып –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оқушы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D23EF21-4492-6BAA-30E5-322CAF664A37}"/>
              </a:ext>
            </a:extLst>
          </p:cNvPr>
          <p:cNvSpPr txBox="1"/>
          <p:nvPr/>
        </p:nvSpPr>
        <p:spPr>
          <a:xfrm>
            <a:off x="3889173" y="2387100"/>
            <a:ext cx="1543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Тест-</a:t>
            </a:r>
            <a:r>
              <a:rPr kumimoji="0" 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әкімші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b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 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мектеп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қызметкері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ABB1958-867B-EDB1-5832-D790B66963ED}"/>
              </a:ext>
            </a:extLst>
          </p:cNvPr>
          <p:cNvSpPr txBox="1"/>
          <p:nvPr/>
        </p:nvSpPr>
        <p:spPr>
          <a:xfrm>
            <a:off x="3912421" y="3128539"/>
            <a:ext cx="17466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kumimoji="0" 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Бақылаушы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 </a:t>
            </a:r>
          </a:p>
          <a:p>
            <a:pPr>
              <a:defRPr/>
            </a:pPr>
            <a:r>
              <a:rPr kumimoji="0" lang="ru-RU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ҚР ОМ </a:t>
            </a:r>
            <a:r>
              <a:rPr kumimoji="0" lang="ru-RU" sz="12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уәкілетті</a:t>
            </a:r>
            <a:r>
              <a:rPr kumimoji="0" lang="ru-RU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ru-RU" sz="12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өкілдері</a:t>
            </a:r>
            <a:endParaRPr kumimoji="0" lang="ru-RU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3" name="Рисунок 32" descr="Изображение выглядит как снимок экрана, графическая вставка, Графика, дизайн&#10;&#10;Автоматически созданное описание">
            <a:extLst>
              <a:ext uri="{FF2B5EF4-FFF2-40B4-BE49-F238E27FC236}">
                <a16:creationId xmlns:a16="http://schemas.microsoft.com/office/drawing/2014/main" id="{2E7D3125-2D6C-5D4A-DAC0-63A1FA58B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628" y="2424357"/>
            <a:ext cx="461665" cy="461665"/>
          </a:xfrm>
          <a:prstGeom prst="rect">
            <a:avLst/>
          </a:prstGeom>
        </p:spPr>
      </p:pic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E36A893E-7631-32BD-5ED6-9FCD13C20C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9551" y="3224637"/>
            <a:ext cx="360554" cy="410764"/>
          </a:xfrm>
          <a:prstGeom prst="rect">
            <a:avLst/>
          </a:prstGeom>
        </p:spPr>
      </p:pic>
      <p:sp>
        <p:nvSpPr>
          <p:cNvPr id="35" name="Прямоугольник 10">
            <a:extLst>
              <a:ext uri="{FF2B5EF4-FFF2-40B4-BE49-F238E27FC236}">
                <a16:creationId xmlns:a16="http://schemas.microsoft.com/office/drawing/2014/main" id="{5B9A5071-9BD5-5600-8DF9-1CD5F91EE3DD}"/>
              </a:ext>
            </a:extLst>
          </p:cNvPr>
          <p:cNvSpPr/>
          <p:nvPr/>
        </p:nvSpPr>
        <p:spPr>
          <a:xfrm>
            <a:off x="6435308" y="1854726"/>
            <a:ext cx="2732609" cy="3471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ru-RU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№1 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Кабинет (</a:t>
            </a:r>
            <a:r>
              <a:rPr lang="ru-RU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16 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оқушы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6" name="Прямоугольник 10">
            <a:extLst>
              <a:ext uri="{FF2B5EF4-FFF2-40B4-BE49-F238E27FC236}">
                <a16:creationId xmlns:a16="http://schemas.microsoft.com/office/drawing/2014/main" id="{DBE01F1D-9F57-1B4E-F226-0BF52A772D77}"/>
              </a:ext>
            </a:extLst>
          </p:cNvPr>
          <p:cNvSpPr/>
          <p:nvPr/>
        </p:nvSpPr>
        <p:spPr>
          <a:xfrm>
            <a:off x="9251528" y="1854726"/>
            <a:ext cx="2520726" cy="3471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ru-RU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№2 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Кабинет (</a:t>
            </a:r>
            <a:r>
              <a:rPr lang="ru-RU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15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оқушы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4822F23-CE1A-6881-4045-EF6A3926D195}"/>
              </a:ext>
            </a:extLst>
          </p:cNvPr>
          <p:cNvSpPr txBox="1"/>
          <p:nvPr/>
        </p:nvSpPr>
        <p:spPr>
          <a:xfrm>
            <a:off x="7322532" y="2443792"/>
            <a:ext cx="1543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Тест-</a:t>
            </a:r>
            <a:r>
              <a:rPr kumimoji="0" 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әкімші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b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 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мектеп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қызметкері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D33B21E-0EEB-48AB-CDFB-395EA1AE2CEE}"/>
              </a:ext>
            </a:extLst>
          </p:cNvPr>
          <p:cNvSpPr txBox="1"/>
          <p:nvPr/>
        </p:nvSpPr>
        <p:spPr>
          <a:xfrm>
            <a:off x="7345780" y="3185231"/>
            <a:ext cx="17466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kumimoji="0" 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Бақылаушы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 </a:t>
            </a:r>
          </a:p>
          <a:p>
            <a:pPr>
              <a:defRPr/>
            </a:pPr>
            <a:r>
              <a:rPr kumimoji="0" lang="ru-RU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ҚР ОМ </a:t>
            </a:r>
            <a:r>
              <a:rPr kumimoji="0" lang="ru-RU" sz="12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уәкілетті</a:t>
            </a:r>
            <a:r>
              <a:rPr kumimoji="0" lang="ru-RU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ru-RU" sz="12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өкілдері</a:t>
            </a:r>
            <a:endParaRPr kumimoji="0" lang="ru-RU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9" name="Рисунок 38" descr="Изображение выглядит как снимок экрана, графическая вставка, Графика, дизайн&#10;&#10;Автоматически созданное описание">
            <a:extLst>
              <a:ext uri="{FF2B5EF4-FFF2-40B4-BE49-F238E27FC236}">
                <a16:creationId xmlns:a16="http://schemas.microsoft.com/office/drawing/2014/main" id="{FD80BCB8-49A0-8382-74B9-004AE6A3D0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5987" y="2481049"/>
            <a:ext cx="461665" cy="461665"/>
          </a:xfrm>
          <a:prstGeom prst="rect">
            <a:avLst/>
          </a:prstGeom>
        </p:spPr>
      </p:pic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EB2924DE-2B59-923A-7473-DEEC8CC5DE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2910" y="3281329"/>
            <a:ext cx="360554" cy="410764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66DBF034-6AB6-8411-01A8-B0FF791C576F}"/>
              </a:ext>
            </a:extLst>
          </p:cNvPr>
          <p:cNvSpPr txBox="1"/>
          <p:nvPr/>
        </p:nvSpPr>
        <p:spPr>
          <a:xfrm>
            <a:off x="10002339" y="2434784"/>
            <a:ext cx="1543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Тест-</a:t>
            </a:r>
            <a:r>
              <a:rPr kumimoji="0" 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әкімші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b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 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мектеп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қызметкері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38DAA57-6469-099C-4B52-A4C93B42FB71}"/>
              </a:ext>
            </a:extLst>
          </p:cNvPr>
          <p:cNvSpPr txBox="1"/>
          <p:nvPr/>
        </p:nvSpPr>
        <p:spPr>
          <a:xfrm>
            <a:off x="10025587" y="3176223"/>
            <a:ext cx="17466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kumimoji="0" 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Бақылаушы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</a:p>
          <a:p>
            <a:pPr>
              <a:defRPr/>
            </a:pPr>
            <a:r>
              <a:rPr kumimoji="0" lang="ru-RU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ҚР ОМ </a:t>
            </a:r>
            <a:r>
              <a:rPr kumimoji="0" lang="ru-RU" sz="12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уәкілетті</a:t>
            </a:r>
            <a:r>
              <a:rPr kumimoji="0" lang="ru-RU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ru-RU" sz="12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өкілдері</a:t>
            </a:r>
            <a:endParaRPr kumimoji="0" lang="ru-RU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3" name="Рисунок 42" descr="Изображение выглядит как снимок экрана, графическая вставка, Графика, дизайн&#10;&#10;Автоматически созданное описание">
            <a:extLst>
              <a:ext uri="{FF2B5EF4-FFF2-40B4-BE49-F238E27FC236}">
                <a16:creationId xmlns:a16="http://schemas.microsoft.com/office/drawing/2014/main" id="{73145048-3AD0-E28A-3E84-D395983A20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5794" y="2472041"/>
            <a:ext cx="461665" cy="461665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id="{A363C555-8483-DD87-FEB9-E8F9E91F4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52717" y="3272321"/>
            <a:ext cx="360554" cy="410764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CDC0A0D4-5257-EF01-D7AF-EA218AB0A65A}"/>
              </a:ext>
            </a:extLst>
          </p:cNvPr>
          <p:cNvSpPr txBox="1"/>
          <p:nvPr/>
        </p:nvSpPr>
        <p:spPr>
          <a:xfrm>
            <a:off x="466813" y="4261857"/>
            <a:ext cx="574547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ru-RU" sz="1600" b="1" dirty="0">
                <a:solidFill>
                  <a:srgbClr val="009A81"/>
                </a:solidFill>
                <a:latin typeface="Arial"/>
                <a:cs typeface="Arial"/>
              </a:rPr>
              <a:t>РҰҚСАТ ЕТІЛЕДІ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9A8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-"/>
              <a:tabLst/>
              <a:defRPr/>
            </a:pP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ББЖМ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платформасында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калькуляторды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пайдалану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-"/>
              <a:tabLst/>
              <a:defRPr/>
            </a:pP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ББЖМ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платформасында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МЕНДЕЛЕЕВ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кестесін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пайдалану</a:t>
            </a: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-"/>
              <a:tabLst/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2597F90-0C8D-8CD8-BE3C-5E1EFE51DCF7}"/>
              </a:ext>
            </a:extLst>
          </p:cNvPr>
          <p:cNvSpPr txBox="1"/>
          <p:nvPr/>
        </p:nvSpPr>
        <p:spPr>
          <a:xfrm>
            <a:off x="6295179" y="4253391"/>
            <a:ext cx="5745476" cy="143116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DE1F1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ҚАТАҢ ТЫЙЫМ САЛЫНАДЫ: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Телефонды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пайдалану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,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тапсырмаларды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суретке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түсіру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Тест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әкімшісінен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,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ұлттық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бақылаушыдан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басқа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бейтаныс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адамдарды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кіргізу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Қалам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,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қағаз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,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судан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басқа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бөгде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заттарды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әкелу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7" name="Прямоугольник 10">
            <a:extLst>
              <a:ext uri="{FF2B5EF4-FFF2-40B4-BE49-F238E27FC236}">
                <a16:creationId xmlns:a16="http://schemas.microsoft.com/office/drawing/2014/main" id="{B68C9BA4-2C07-4AD7-0D23-4FF27566BF4E}"/>
              </a:ext>
            </a:extLst>
          </p:cNvPr>
          <p:cNvSpPr/>
          <p:nvPr/>
        </p:nvSpPr>
        <p:spPr>
          <a:xfrm>
            <a:off x="842955" y="1401695"/>
            <a:ext cx="4781488" cy="3647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143C8C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1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143C8C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сессия (</a:t>
            </a:r>
            <a:r>
              <a:rPr kumimoji="0" 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143C8C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таңертен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143C8C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), 4-сыныптар, 154 минут</a:t>
            </a:r>
          </a:p>
        </p:txBody>
      </p:sp>
      <p:sp>
        <p:nvSpPr>
          <p:cNvPr id="48" name="Прямоугольник 10">
            <a:extLst>
              <a:ext uri="{FF2B5EF4-FFF2-40B4-BE49-F238E27FC236}">
                <a16:creationId xmlns:a16="http://schemas.microsoft.com/office/drawing/2014/main" id="{972F25D9-0254-7436-3CD2-DF23018B91E9}"/>
              </a:ext>
            </a:extLst>
          </p:cNvPr>
          <p:cNvSpPr/>
          <p:nvPr/>
        </p:nvSpPr>
        <p:spPr>
          <a:xfrm>
            <a:off x="6567558" y="1429855"/>
            <a:ext cx="5073722" cy="3647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143C8C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143C8C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143C8C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сессия (</a:t>
            </a:r>
            <a:r>
              <a:rPr kumimoji="0" 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143C8C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түстен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143C8C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kumimoji="0" 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143C8C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кейін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143C8C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), 9-сыныптар, 189 минут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E2E336B-C91C-7F65-73E5-A740B80812CF}"/>
              </a:ext>
            </a:extLst>
          </p:cNvPr>
          <p:cNvSpPr txBox="1"/>
          <p:nvPr/>
        </p:nvSpPr>
        <p:spPr>
          <a:xfrm>
            <a:off x="395346" y="6115802"/>
            <a:ext cx="11454354" cy="30777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ББЖМ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-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ға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келмеудің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дәлелді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себептері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: </a:t>
            </a:r>
            <a:r>
              <a:rPr kumimoji="0" lang="ru-RU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ауру, </a:t>
            </a:r>
            <a:r>
              <a:rPr kumimoji="0" lang="ru-RU" sz="14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жарыстар</a:t>
            </a:r>
            <a:r>
              <a:rPr kumimoji="0" lang="ru-RU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, </a:t>
            </a:r>
            <a:r>
              <a:rPr kumimoji="0" lang="ru-RU" sz="14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мектептен</a:t>
            </a:r>
            <a:r>
              <a:rPr kumimoji="0" lang="ru-RU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шығу</a:t>
            </a:r>
            <a:r>
              <a:rPr kumimoji="0" lang="ru-RU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(</a:t>
            </a:r>
            <a:r>
              <a:rPr kumimoji="0" lang="ru-RU" sz="14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сертификаттарды</a:t>
            </a:r>
            <a:r>
              <a:rPr kumimoji="0" lang="ru-RU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, </a:t>
            </a:r>
            <a:r>
              <a:rPr kumimoji="0" lang="ru-RU" sz="14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бұйрықтарды</a:t>
            </a:r>
            <a:r>
              <a:rPr kumimoji="0" lang="ru-RU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ұсыну</a:t>
            </a:r>
            <a:r>
              <a:rPr kumimoji="0" lang="ru-RU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)</a:t>
            </a:r>
            <a:endParaRPr kumimoji="0" lang="ru-RU" sz="140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cxnSp>
        <p:nvCxnSpPr>
          <p:cNvPr id="50" name="Straight Connector 25">
            <a:extLst>
              <a:ext uri="{FF2B5EF4-FFF2-40B4-BE49-F238E27FC236}">
                <a16:creationId xmlns:a16="http://schemas.microsoft.com/office/drawing/2014/main" id="{7D1E3755-33D5-7322-99C1-908FDC064F73}"/>
              </a:ext>
            </a:extLst>
          </p:cNvPr>
          <p:cNvCxnSpPr>
            <a:cxnSpLocks/>
          </p:cNvCxnSpPr>
          <p:nvPr/>
        </p:nvCxnSpPr>
        <p:spPr>
          <a:xfrm rot="5400000">
            <a:off x="6096000" y="48353"/>
            <a:ext cx="0" cy="11520000"/>
          </a:xfrm>
          <a:prstGeom prst="line">
            <a:avLst/>
          </a:prstGeom>
          <a:noFill/>
          <a:ln w="9525" cap="flat" cmpd="sng">
            <a:solidFill>
              <a:srgbClr val="BFBFBF"/>
            </a:solidFill>
            <a:prstDash val="lgDash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3514315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31;p3">
            <a:extLst>
              <a:ext uri="{FF2B5EF4-FFF2-40B4-BE49-F238E27FC236}">
                <a16:creationId xmlns:a16="http://schemas.microsoft.com/office/drawing/2014/main" id="{0A7F34AA-421A-0479-69DA-5EAD91719C0A}"/>
              </a:ext>
            </a:extLst>
          </p:cNvPr>
          <p:cNvSpPr/>
          <p:nvPr/>
        </p:nvSpPr>
        <p:spPr>
          <a:xfrm rot="10800000">
            <a:off x="0" y="-11468"/>
            <a:ext cx="12192000" cy="648000"/>
          </a:xfrm>
          <a:custGeom>
            <a:avLst/>
            <a:gdLst/>
            <a:ahLst/>
            <a:cxnLst/>
            <a:rect l="l" t="t" r="r" b="b"/>
            <a:pathLst>
              <a:path w="12192000" h="684000" extrusionOk="0">
                <a:moveTo>
                  <a:pt x="12192000" y="677793"/>
                </a:moveTo>
                <a:lnTo>
                  <a:pt x="12192000" y="684000"/>
                </a:lnTo>
                <a:lnTo>
                  <a:pt x="1792107" y="684000"/>
                </a:lnTo>
                <a:close/>
                <a:moveTo>
                  <a:pt x="0" y="0"/>
                </a:moveTo>
                <a:lnTo>
                  <a:pt x="1708150" y="0"/>
                </a:lnTo>
                <a:lnTo>
                  <a:pt x="1517390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F9CF0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9" name="Номер слайда 1">
            <a:extLst>
              <a:ext uri="{FF2B5EF4-FFF2-40B4-BE49-F238E27FC236}">
                <a16:creationId xmlns:a16="http://schemas.microsoft.com/office/drawing/2014/main" id="{8648A68F-ADF6-414F-FD55-5BA42278E14B}"/>
              </a:ext>
            </a:extLst>
          </p:cNvPr>
          <p:cNvSpPr txBox="1">
            <a:spLocks/>
          </p:cNvSpPr>
          <p:nvPr/>
        </p:nvSpPr>
        <p:spPr bwMode="auto">
          <a:xfrm>
            <a:off x="11104188" y="58637"/>
            <a:ext cx="863599" cy="50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r">
              <a:buNone/>
              <a:defRPr sz="1500" b="1">
                <a:solidFill>
                  <a:schemeClr val="lt1"/>
                </a:solidFill>
                <a:latin typeface="Oswald"/>
                <a:ea typeface="Oswald"/>
                <a:cs typeface="Oswald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слайд</a:t>
            </a:r>
            <a:endParaRPr kumimoji="0" lang="ru-RU" altLang="ru-RU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Google Shape;132;p3">
            <a:extLst>
              <a:ext uri="{FF2B5EF4-FFF2-40B4-BE49-F238E27FC236}">
                <a16:creationId xmlns:a16="http://schemas.microsoft.com/office/drawing/2014/main" id="{0B6F021A-E28C-F2F2-6210-496B8B83C1D8}"/>
              </a:ext>
            </a:extLst>
          </p:cNvPr>
          <p:cNvSpPr/>
          <p:nvPr/>
        </p:nvSpPr>
        <p:spPr>
          <a:xfrm rot="10800000">
            <a:off x="-1" y="-11468"/>
            <a:ext cx="11253355" cy="648000"/>
          </a:xfrm>
          <a:custGeom>
            <a:avLst/>
            <a:gdLst/>
            <a:ahLst/>
            <a:cxnLst/>
            <a:rect l="l" t="t" r="r" b="b"/>
            <a:pathLst>
              <a:path w="10674610" h="684000" extrusionOk="0">
                <a:moveTo>
                  <a:pt x="190760" y="0"/>
                </a:moveTo>
                <a:lnTo>
                  <a:pt x="10674610" y="0"/>
                </a:lnTo>
                <a:lnTo>
                  <a:pt x="10674610" y="677793"/>
                </a:lnTo>
                <a:lnTo>
                  <a:pt x="274734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15" name="Google Shape;133;p3">
            <a:extLst>
              <a:ext uri="{FF2B5EF4-FFF2-40B4-BE49-F238E27FC236}">
                <a16:creationId xmlns:a16="http://schemas.microsoft.com/office/drawing/2014/main" id="{2205685D-C973-7198-FA99-4D5D634C8DCE}"/>
              </a:ext>
            </a:extLst>
          </p:cNvPr>
          <p:cNvSpPr txBox="1"/>
          <p:nvPr/>
        </p:nvSpPr>
        <p:spPr>
          <a:xfrm>
            <a:off x="224213" y="131380"/>
            <a:ext cx="9831534" cy="446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altLang="ru-RU" sz="20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БІЛІМ БЕРУ ҰЙЫМЫНЫҢ ҮЙЛЕСТІРУШІСІНІҢ ФУНКЦИЯЛЫҚ МІНДЕТТЕРІ</a:t>
            </a:r>
            <a:endParaRPr lang="en-US" altLang="ru-RU" sz="2000" b="1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7C3FCE83-07BE-E09F-37C4-5D3B7968CA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960021"/>
              </p:ext>
            </p:extLst>
          </p:nvPr>
        </p:nvGraphicFramePr>
        <p:xfrm>
          <a:off x="1173480" y="921689"/>
          <a:ext cx="10079874" cy="55948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7032">
                  <a:extLst>
                    <a:ext uri="{9D8B030D-6E8A-4147-A177-3AD203B41FA5}">
                      <a16:colId xmlns:a16="http://schemas.microsoft.com/office/drawing/2014/main" val="427083499"/>
                    </a:ext>
                  </a:extLst>
                </a:gridCol>
                <a:gridCol w="9272842">
                  <a:extLst>
                    <a:ext uri="{9D8B030D-6E8A-4147-A177-3AD203B41FA5}">
                      <a16:colId xmlns:a16="http://schemas.microsoft.com/office/drawing/2014/main" val="502672409"/>
                    </a:ext>
                  </a:extLst>
                </a:gridCol>
              </a:tblGrid>
              <a:tr h="5356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b="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2000" b="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262" marR="46262" marT="88859" marB="22902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b="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Оқушылар тізімін тексеру және түзету</a:t>
                      </a:r>
                      <a:endParaRPr lang="ru-RU" sz="2000" b="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262" marR="46262" marT="88859" marB="22902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3438054"/>
                  </a:ext>
                </a:extLst>
              </a:tr>
              <a:tr h="5356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kern="100" dirty="0">
                          <a:effectLst/>
                        </a:rPr>
                        <a:t>2</a:t>
                      </a:r>
                      <a:endParaRPr lang="ru-RU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62" marR="46262" marT="88859" marB="2290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kern="100" dirty="0">
                          <a:effectLst/>
                        </a:rPr>
                        <a:t>ББЖМ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kk-KZ" sz="2000" kern="100" dirty="0">
                          <a:effectLst/>
                        </a:rPr>
                        <a:t>өткізу үшін тест әкімшілерін анықтау</a:t>
                      </a:r>
                      <a:endParaRPr lang="ru-RU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62" marR="46262" marT="88859" marB="22902" anchor="ctr"/>
                </a:tc>
                <a:extLst>
                  <a:ext uri="{0D108BD9-81ED-4DB2-BD59-A6C34878D82A}">
                    <a16:rowId xmlns:a16="http://schemas.microsoft.com/office/drawing/2014/main" val="3129608224"/>
                  </a:ext>
                </a:extLst>
              </a:tr>
              <a:tr h="4912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62" marR="46262" marT="88859" marB="2290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kern="100" dirty="0" err="1">
                          <a:effectLst/>
                        </a:rPr>
                        <a:t>Мемлекеттік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білім</a:t>
                      </a:r>
                      <a:r>
                        <a:rPr lang="ru-RU" sz="2000" kern="100" dirty="0">
                          <a:effectLst/>
                        </a:rPr>
                        <a:t> беру </a:t>
                      </a:r>
                      <a:r>
                        <a:rPr lang="ru-RU" sz="2000" kern="100" dirty="0" err="1">
                          <a:effectLst/>
                        </a:rPr>
                        <a:t>қызметкерлері</a:t>
                      </a:r>
                      <a:r>
                        <a:rPr lang="ru-RU" sz="2000" kern="100" dirty="0">
                          <a:effectLst/>
                        </a:rPr>
                        <a:t> мен </a:t>
                      </a:r>
                      <a:r>
                        <a:rPr lang="ru-RU" sz="2000" kern="100" dirty="0" err="1">
                          <a:effectLst/>
                        </a:rPr>
                        <a:t>оқушыларды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алдағы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kk-KZ" sz="2000" kern="100" dirty="0">
                          <a:effectLst/>
                        </a:rPr>
                        <a:t>ББЖМ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туралы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хабардар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ету</a:t>
                      </a:r>
                      <a:endParaRPr lang="ru-RU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62" marR="46262" marT="88859" marB="22902" anchor="ctr"/>
                </a:tc>
                <a:extLst>
                  <a:ext uri="{0D108BD9-81ED-4DB2-BD59-A6C34878D82A}">
                    <a16:rowId xmlns:a16="http://schemas.microsoft.com/office/drawing/2014/main" val="3560009992"/>
                  </a:ext>
                </a:extLst>
              </a:tr>
              <a:tr h="4912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62" marR="46262" marT="88859" marB="2290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kern="100" dirty="0" err="1">
                          <a:effectLst/>
                        </a:rPr>
                        <a:t>Компьютерлік</a:t>
                      </a:r>
                      <a:r>
                        <a:rPr lang="ru-RU" sz="2000" kern="100" dirty="0">
                          <a:effectLst/>
                        </a:rPr>
                        <a:t> диагностика </a:t>
                      </a:r>
                      <a:r>
                        <a:rPr lang="ru-RU" sz="2000" kern="100" dirty="0" err="1">
                          <a:effectLst/>
                        </a:rPr>
                        <a:t>бойынша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жұмысты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ұйымдастыру</a:t>
                      </a:r>
                      <a:endParaRPr lang="ru-RU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62" marR="46262" marT="88859" marB="22902" anchor="ctr"/>
                </a:tc>
                <a:extLst>
                  <a:ext uri="{0D108BD9-81ED-4DB2-BD59-A6C34878D82A}">
                    <a16:rowId xmlns:a16="http://schemas.microsoft.com/office/drawing/2014/main" val="1308261030"/>
                  </a:ext>
                </a:extLst>
              </a:tr>
              <a:tr h="7658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62" marR="46262" marT="88859" marB="2290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kern="100" dirty="0">
                          <a:effectLst/>
                        </a:rPr>
                        <a:t>ББЖМ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дайындау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және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өткізу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кезінде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аймақтық</a:t>
                      </a:r>
                      <a:r>
                        <a:rPr lang="ru-RU" sz="2000" kern="100" dirty="0">
                          <a:effectLst/>
                        </a:rPr>
                        <a:t>/</a:t>
                      </a:r>
                      <a:r>
                        <a:rPr lang="ru-RU" sz="2000" kern="100" dirty="0" err="1">
                          <a:effectLst/>
                        </a:rPr>
                        <a:t>облыстық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үйлестірушімен</a:t>
                      </a:r>
                      <a:r>
                        <a:rPr lang="ru-RU" sz="2000" kern="100" dirty="0">
                          <a:effectLst/>
                        </a:rPr>
                        <a:t>, тест </a:t>
                      </a:r>
                      <a:r>
                        <a:rPr lang="ru-RU" sz="2000" kern="100" dirty="0" err="1">
                          <a:effectLst/>
                        </a:rPr>
                        <a:t>әкімшісімен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өзара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әрекеттесу</a:t>
                      </a:r>
                      <a:endParaRPr lang="ru-RU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62" marR="46262" marT="88859" marB="22902" anchor="ctr"/>
                </a:tc>
                <a:extLst>
                  <a:ext uri="{0D108BD9-81ED-4DB2-BD59-A6C34878D82A}">
                    <a16:rowId xmlns:a16="http://schemas.microsoft.com/office/drawing/2014/main" val="3106991560"/>
                  </a:ext>
                </a:extLst>
              </a:tr>
              <a:tr h="4912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62" marR="46262" marT="88859" marB="2290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kern="100" dirty="0" err="1">
                          <a:effectLst/>
                        </a:rPr>
                        <a:t>Компьютерлік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сыныптарды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дайындау</a:t>
                      </a:r>
                      <a:r>
                        <a:rPr lang="ru-RU" sz="2000" kern="100" dirty="0">
                          <a:effectLst/>
                        </a:rPr>
                        <a:t> (</a:t>
                      </a:r>
                      <a:r>
                        <a:rPr lang="ru-RU" sz="2000" kern="100" dirty="0" err="1">
                          <a:effectLst/>
                        </a:rPr>
                        <a:t>соның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ішінде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компьютерлер</a:t>
                      </a:r>
                      <a:r>
                        <a:rPr lang="ru-RU" sz="2000" kern="100" dirty="0">
                          <a:effectLst/>
                        </a:rPr>
                        <a:t> мен интернет)</a:t>
                      </a:r>
                      <a:endParaRPr lang="ru-RU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62" marR="46262" marT="88859" marB="22902" anchor="ctr"/>
                </a:tc>
                <a:extLst>
                  <a:ext uri="{0D108BD9-81ED-4DB2-BD59-A6C34878D82A}">
                    <a16:rowId xmlns:a16="http://schemas.microsoft.com/office/drawing/2014/main" val="3417648129"/>
                  </a:ext>
                </a:extLst>
              </a:tr>
              <a:tr h="7658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62" marR="46262" marT="88859" marB="2290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kern="100" dirty="0" err="1">
                          <a:effectLst/>
                        </a:rPr>
                        <a:t>Оқушылардың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тестілеуге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уақтылы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қатысуын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қамтамасыз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ету</a:t>
                      </a:r>
                      <a:r>
                        <a:rPr lang="ru-RU" sz="2000" kern="100" dirty="0">
                          <a:effectLst/>
                        </a:rPr>
                        <a:t> (</a:t>
                      </a:r>
                      <a:r>
                        <a:rPr lang="ru-RU" sz="2000" kern="100" dirty="0" err="1">
                          <a:effectLst/>
                        </a:rPr>
                        <a:t>бастауға</a:t>
                      </a:r>
                      <a:r>
                        <a:rPr lang="ru-RU" sz="2000" kern="100" dirty="0">
                          <a:effectLst/>
                        </a:rPr>
                        <a:t> 30 минут </a:t>
                      </a:r>
                      <a:r>
                        <a:rPr lang="ru-RU" sz="2000" kern="100" dirty="0" err="1">
                          <a:effectLst/>
                        </a:rPr>
                        <a:t>қалғанда</a:t>
                      </a:r>
                      <a:r>
                        <a:rPr lang="ru-RU" sz="2000" kern="100" dirty="0">
                          <a:effectLst/>
                        </a:rPr>
                        <a:t>)</a:t>
                      </a:r>
                      <a:endParaRPr lang="ru-RU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62" marR="46262" marT="88859" marB="22902" anchor="ctr"/>
                </a:tc>
                <a:extLst>
                  <a:ext uri="{0D108BD9-81ED-4DB2-BD59-A6C34878D82A}">
                    <a16:rowId xmlns:a16="http://schemas.microsoft.com/office/drawing/2014/main" val="1378856576"/>
                  </a:ext>
                </a:extLst>
              </a:tr>
              <a:tr h="7658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62" marR="46262" marT="88859" marB="2290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kern="100" dirty="0" err="1">
                          <a:effectLst/>
                        </a:rPr>
                        <a:t>Басшыға</a:t>
                      </a:r>
                      <a:r>
                        <a:rPr lang="ru-RU" sz="2000" kern="100" dirty="0">
                          <a:effectLst/>
                        </a:rPr>
                        <a:t>, </a:t>
                      </a:r>
                      <a:r>
                        <a:rPr lang="ru-RU" sz="2000" kern="100" dirty="0" err="1">
                          <a:effectLst/>
                        </a:rPr>
                        <a:t>мектеп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мұғалімдеріне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және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ата-аналарға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сауалнама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жүргізу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процесін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үйлестіру</a:t>
                      </a:r>
                      <a:endParaRPr lang="ru-RU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62" marR="46262" marT="88859" marB="22902" anchor="ctr"/>
                </a:tc>
                <a:extLst>
                  <a:ext uri="{0D108BD9-81ED-4DB2-BD59-A6C34878D82A}">
                    <a16:rowId xmlns:a16="http://schemas.microsoft.com/office/drawing/2014/main" val="597557390"/>
                  </a:ext>
                </a:extLst>
              </a:tr>
              <a:tr h="4912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62" marR="46262" marT="88859" marB="2290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kern="100" dirty="0" err="1">
                          <a:effectLst/>
                        </a:rPr>
                        <a:t>Тестілеу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кезінде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кезекші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персоналды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бөлу</a:t>
                      </a:r>
                      <a:endParaRPr lang="ru-RU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62" marR="46262" marT="88859" marB="22902" anchor="ctr"/>
                </a:tc>
                <a:extLst>
                  <a:ext uri="{0D108BD9-81ED-4DB2-BD59-A6C34878D82A}">
                    <a16:rowId xmlns:a16="http://schemas.microsoft.com/office/drawing/2014/main" val="803604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319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31;p3">
            <a:extLst>
              <a:ext uri="{FF2B5EF4-FFF2-40B4-BE49-F238E27FC236}">
                <a16:creationId xmlns:a16="http://schemas.microsoft.com/office/drawing/2014/main" id="{0A7F34AA-421A-0479-69DA-5EAD91719C0A}"/>
              </a:ext>
            </a:extLst>
          </p:cNvPr>
          <p:cNvSpPr/>
          <p:nvPr/>
        </p:nvSpPr>
        <p:spPr>
          <a:xfrm rot="10800000">
            <a:off x="0" y="-11468"/>
            <a:ext cx="12192000" cy="648000"/>
          </a:xfrm>
          <a:custGeom>
            <a:avLst/>
            <a:gdLst/>
            <a:ahLst/>
            <a:cxnLst/>
            <a:rect l="l" t="t" r="r" b="b"/>
            <a:pathLst>
              <a:path w="12192000" h="684000" extrusionOk="0">
                <a:moveTo>
                  <a:pt x="12192000" y="677793"/>
                </a:moveTo>
                <a:lnTo>
                  <a:pt x="12192000" y="684000"/>
                </a:lnTo>
                <a:lnTo>
                  <a:pt x="1792107" y="684000"/>
                </a:lnTo>
                <a:close/>
                <a:moveTo>
                  <a:pt x="0" y="0"/>
                </a:moveTo>
                <a:lnTo>
                  <a:pt x="1708150" y="0"/>
                </a:lnTo>
                <a:lnTo>
                  <a:pt x="1517390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F9CF0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9" name="Номер слайда 1">
            <a:extLst>
              <a:ext uri="{FF2B5EF4-FFF2-40B4-BE49-F238E27FC236}">
                <a16:creationId xmlns:a16="http://schemas.microsoft.com/office/drawing/2014/main" id="{8648A68F-ADF6-414F-FD55-5BA42278E14B}"/>
              </a:ext>
            </a:extLst>
          </p:cNvPr>
          <p:cNvSpPr txBox="1">
            <a:spLocks/>
          </p:cNvSpPr>
          <p:nvPr/>
        </p:nvSpPr>
        <p:spPr bwMode="auto">
          <a:xfrm>
            <a:off x="11104188" y="58637"/>
            <a:ext cx="863599" cy="50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r">
              <a:buNone/>
              <a:defRPr sz="1500" b="1">
                <a:solidFill>
                  <a:schemeClr val="lt1"/>
                </a:solidFill>
                <a:latin typeface="Oswald"/>
                <a:ea typeface="Oswald"/>
                <a:cs typeface="Oswald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слайд</a:t>
            </a:r>
            <a:endParaRPr kumimoji="0" lang="ru-RU" altLang="ru-RU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Google Shape;132;p3">
            <a:extLst>
              <a:ext uri="{FF2B5EF4-FFF2-40B4-BE49-F238E27FC236}">
                <a16:creationId xmlns:a16="http://schemas.microsoft.com/office/drawing/2014/main" id="{0B6F021A-E28C-F2F2-6210-496B8B83C1D8}"/>
              </a:ext>
            </a:extLst>
          </p:cNvPr>
          <p:cNvSpPr/>
          <p:nvPr/>
        </p:nvSpPr>
        <p:spPr>
          <a:xfrm rot="10800000">
            <a:off x="-1" y="-11468"/>
            <a:ext cx="11253355" cy="648000"/>
          </a:xfrm>
          <a:custGeom>
            <a:avLst/>
            <a:gdLst/>
            <a:ahLst/>
            <a:cxnLst/>
            <a:rect l="l" t="t" r="r" b="b"/>
            <a:pathLst>
              <a:path w="10674610" h="684000" extrusionOk="0">
                <a:moveTo>
                  <a:pt x="190760" y="0"/>
                </a:moveTo>
                <a:lnTo>
                  <a:pt x="10674610" y="0"/>
                </a:lnTo>
                <a:lnTo>
                  <a:pt x="10674610" y="677793"/>
                </a:lnTo>
                <a:lnTo>
                  <a:pt x="274734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15" name="Google Shape;133;p3">
            <a:extLst>
              <a:ext uri="{FF2B5EF4-FFF2-40B4-BE49-F238E27FC236}">
                <a16:creationId xmlns:a16="http://schemas.microsoft.com/office/drawing/2014/main" id="{2205685D-C973-7198-FA99-4D5D634C8DCE}"/>
              </a:ext>
            </a:extLst>
          </p:cNvPr>
          <p:cNvSpPr txBox="1"/>
          <p:nvPr/>
        </p:nvSpPr>
        <p:spPr>
          <a:xfrm>
            <a:off x="224213" y="131380"/>
            <a:ext cx="9831534" cy="446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altLang="ru-RU" sz="20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БІЛІМ БЕРУ ҰЙЫМЫНЫҢ ҮЙЛЕСТІРУШІСІНІҢ ФУНКЦИЯЛЫҚ МІНДЕТТЕРІ</a:t>
            </a:r>
            <a:endParaRPr lang="en-US" altLang="ru-RU" sz="2000" b="1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Table 42">
            <a:extLst>
              <a:ext uri="{FF2B5EF4-FFF2-40B4-BE49-F238E27FC236}">
                <a16:creationId xmlns:a16="http://schemas.microsoft.com/office/drawing/2014/main" id="{21F8B412-D081-D9B4-C39D-5209AF60E8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168600"/>
              </p:ext>
            </p:extLst>
          </p:nvPr>
        </p:nvGraphicFramePr>
        <p:xfrm>
          <a:off x="396240" y="1005840"/>
          <a:ext cx="10857114" cy="5234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56960">
                  <a:extLst>
                    <a:ext uri="{9D8B030D-6E8A-4147-A177-3AD203B41FA5}">
                      <a16:colId xmlns:a16="http://schemas.microsoft.com/office/drawing/2014/main" val="3597278143"/>
                    </a:ext>
                  </a:extLst>
                </a:gridCol>
                <a:gridCol w="4700154">
                  <a:extLst>
                    <a:ext uri="{9D8B030D-6E8A-4147-A177-3AD203B41FA5}">
                      <a16:colId xmlns:a16="http://schemas.microsoft.com/office/drawing/2014/main" val="1189830372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algn="ctr" fontAlgn="base"/>
                      <a:r>
                        <a:rPr lang="az-Cyrl-AZ" sz="1800" u="none" strike="noStrike" dirty="0">
                          <a:effectLst/>
                        </a:rPr>
                        <a:t>Жұмыс түрі</a:t>
                      </a:r>
                      <a:r>
                        <a:rPr lang="az-Cyrl-AZ" sz="1800" dirty="0">
                          <a:effectLst/>
                        </a:rPr>
                        <a:t>​</a:t>
                      </a:r>
                      <a:endParaRPr lang="az-Cyrl-AZ" b="1" i="0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az-Cyrl-AZ" sz="1800" u="none" strike="noStrike" dirty="0">
                          <a:effectLst/>
                        </a:rPr>
                        <a:t>Қажетті уақыт</a:t>
                      </a:r>
                      <a:endParaRPr lang="az-Cyrl-AZ" b="1" i="0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0991347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l" fontAlgn="base"/>
                      <a:r>
                        <a:rPr lang="az-Cyrl-AZ" sz="2000" u="none" strike="noStrike" dirty="0">
                          <a:effectLst/>
                        </a:rPr>
                        <a:t>Компьютерлік сыныпты дайындау</a:t>
                      </a:r>
                      <a:endParaRPr lang="az-Cyrl-AZ" sz="2000" b="0" i="0" dirty="0">
                        <a:solidFill>
                          <a:srgbClr val="002469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az-Cyrl-AZ" sz="2000" u="none" strike="noStrike" dirty="0">
                          <a:effectLst/>
                        </a:rPr>
                        <a:t>30 минут (шамамен)</a:t>
                      </a:r>
                      <a:r>
                        <a:rPr lang="az-Cyrl-AZ" sz="2000" dirty="0">
                          <a:effectLst/>
                        </a:rPr>
                        <a:t>​</a:t>
                      </a:r>
                      <a:endParaRPr lang="az-Cyrl-AZ" sz="2000" b="0" i="0" dirty="0">
                        <a:solidFill>
                          <a:srgbClr val="002469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8637715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l" fontAlgn="base"/>
                      <a:r>
                        <a:rPr lang="az-Cyrl-AZ" sz="2000" u="none" strike="noStrike" dirty="0">
                          <a:effectLst/>
                        </a:rPr>
                        <a:t>Жүйеге кіру, парольдерді енгізу тәртібі</a:t>
                      </a:r>
                      <a:endParaRPr lang="az-Cyrl-AZ" sz="2000" b="0" i="0" dirty="0">
                        <a:solidFill>
                          <a:srgbClr val="002469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az-Cyrl-AZ" sz="2000" u="none" strike="noStrike" dirty="0">
                          <a:effectLst/>
                        </a:rPr>
                        <a:t>10 минут (шамамен)</a:t>
                      </a:r>
                      <a:r>
                        <a:rPr lang="az-Cyrl-AZ" sz="2000" dirty="0">
                          <a:effectLst/>
                        </a:rPr>
                        <a:t>​</a:t>
                      </a:r>
                      <a:endParaRPr lang="az-Cyrl-AZ" sz="2000" b="0" i="0" dirty="0">
                        <a:solidFill>
                          <a:srgbClr val="002469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271437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l" fontAlgn="base"/>
                      <a:r>
                        <a:rPr lang="az-Cyrl-AZ" sz="2000" u="none" strike="noStrike" dirty="0">
                          <a:effectLst/>
                        </a:rPr>
                        <a:t>Кіріспе</a:t>
                      </a:r>
                      <a:r>
                        <a:rPr lang="az-Cyrl-AZ" sz="2000" dirty="0">
                          <a:effectLst/>
                        </a:rPr>
                        <a:t>​</a:t>
                      </a:r>
                      <a:endParaRPr lang="az-Cyrl-AZ" sz="2000" b="0" i="0" dirty="0">
                        <a:solidFill>
                          <a:srgbClr val="002469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az-Cyrl-AZ" sz="2000" u="none" strike="noStrike" dirty="0">
                          <a:effectLst/>
                        </a:rPr>
                        <a:t>5 минут (шамамен)</a:t>
                      </a:r>
                      <a:r>
                        <a:rPr lang="az-Cyrl-AZ" sz="2000" dirty="0">
                          <a:effectLst/>
                        </a:rPr>
                        <a:t>​</a:t>
                      </a:r>
                      <a:endParaRPr lang="az-Cyrl-AZ" sz="2000" b="0" i="0" dirty="0">
                        <a:solidFill>
                          <a:srgbClr val="002469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6368186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l" fontAlgn="base"/>
                      <a:r>
                        <a:rPr lang="az-Cyrl-AZ" sz="2000" u="none" strike="noStrike" dirty="0">
                          <a:effectLst/>
                        </a:rPr>
                        <a:t>Тестілеу</a:t>
                      </a:r>
                      <a:endParaRPr lang="az-Cyrl-AZ" sz="2000" b="0" i="0" dirty="0">
                        <a:solidFill>
                          <a:srgbClr val="002469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az-Cyrl-AZ" sz="2000" u="none" strike="noStrike" dirty="0">
                          <a:effectLst/>
                        </a:rPr>
                        <a:t>А) 154 минут (4-сыныптарға)</a:t>
                      </a:r>
                      <a:r>
                        <a:rPr lang="az-Cyrl-AZ" sz="2000" dirty="0">
                          <a:effectLst/>
                        </a:rPr>
                        <a:t>​</a:t>
                      </a:r>
                    </a:p>
                    <a:p>
                      <a:pPr algn="l" fontAlgn="base"/>
                      <a:r>
                        <a:rPr lang="az-Cyrl-AZ" sz="2000" u="none" strike="noStrike" dirty="0">
                          <a:effectLst/>
                        </a:rPr>
                        <a:t>В) 189 минут (9-сыныптарға)</a:t>
                      </a:r>
                      <a:r>
                        <a:rPr lang="az-Cyrl-AZ" sz="2000" dirty="0">
                          <a:effectLst/>
                        </a:rPr>
                        <a:t>​</a:t>
                      </a:r>
                      <a:endParaRPr lang="az-Cyrl-AZ" sz="2000" b="0" i="0" dirty="0">
                        <a:solidFill>
                          <a:srgbClr val="002469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706776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l" fontAlgn="base"/>
                      <a:r>
                        <a:rPr lang="az-Cyrl-AZ" sz="2000" u="none" strike="noStrike" dirty="0">
                          <a:effectLst/>
                        </a:rPr>
                        <a:t>Сауалнама</a:t>
                      </a:r>
                      <a:endParaRPr lang="az-Cyrl-AZ" sz="2000" b="0" i="0" dirty="0">
                        <a:solidFill>
                          <a:srgbClr val="002469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az-Cyrl-AZ" sz="2000" u="none" strike="noStrike" dirty="0">
                          <a:effectLst/>
                        </a:rPr>
                        <a:t>25-30 минут (шамамен)</a:t>
                      </a:r>
                      <a:r>
                        <a:rPr lang="az-Cyrl-AZ" sz="2000" dirty="0">
                          <a:effectLst/>
                        </a:rPr>
                        <a:t>​</a:t>
                      </a:r>
                      <a:endParaRPr lang="az-Cyrl-AZ" sz="2000" b="0" i="0" dirty="0">
                        <a:solidFill>
                          <a:srgbClr val="002469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69674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l" fontAlgn="base"/>
                      <a:r>
                        <a:rPr lang="az-Cyrl-AZ" sz="2000" u="none" strike="noStrike" dirty="0">
                          <a:effectLst/>
                        </a:rPr>
                        <a:t>Тестілеуді аяқтау, ақпарат жинау</a:t>
                      </a:r>
                      <a:endParaRPr lang="az-Cyrl-AZ" sz="2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az-Cyrl-AZ" sz="2000" u="none" strike="noStrike" dirty="0">
                          <a:effectLst/>
                        </a:rPr>
                        <a:t>5 минут (шамамен)</a:t>
                      </a:r>
                      <a:r>
                        <a:rPr lang="az-Cyrl-AZ" sz="2000" dirty="0">
                          <a:effectLst/>
                        </a:rPr>
                        <a:t>​</a:t>
                      </a:r>
                      <a:endParaRPr lang="az-Cyrl-AZ" sz="2000" b="0" i="0" dirty="0">
                        <a:solidFill>
                          <a:srgbClr val="002469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9309802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l" fontAlgn="base"/>
                      <a:r>
                        <a:rPr lang="az-Cyrl-AZ" sz="2000" u="none" strike="noStrike" dirty="0">
                          <a:effectLst/>
                        </a:rPr>
                        <a:t>Барлығы</a:t>
                      </a:r>
                      <a:endParaRPr lang="az-Cyrl-AZ" sz="2000" b="0" i="0" dirty="0">
                        <a:solidFill>
                          <a:srgbClr val="002469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az-Cyrl-AZ" sz="2000" u="none" strike="noStrike" dirty="0">
                          <a:effectLst/>
                        </a:rPr>
                        <a:t>Жалпы уақыт: 3 - 4 сағат (шамамен)</a:t>
                      </a:r>
                      <a:r>
                        <a:rPr lang="az-Cyrl-AZ" sz="2000" dirty="0">
                          <a:effectLst/>
                        </a:rPr>
                        <a:t>​</a:t>
                      </a:r>
                      <a:endParaRPr lang="az-Cyrl-AZ" sz="2000" b="0" i="0" dirty="0">
                        <a:solidFill>
                          <a:srgbClr val="002469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9005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7109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AF5AD3-71A6-2043-B27B-F8AF4DF52B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31;p3">
            <a:extLst>
              <a:ext uri="{FF2B5EF4-FFF2-40B4-BE49-F238E27FC236}">
                <a16:creationId xmlns:a16="http://schemas.microsoft.com/office/drawing/2014/main" id="{38A96A6E-E9F1-01A3-6B96-ADA01CFFBBA2}"/>
              </a:ext>
            </a:extLst>
          </p:cNvPr>
          <p:cNvSpPr/>
          <p:nvPr/>
        </p:nvSpPr>
        <p:spPr>
          <a:xfrm rot="10800000">
            <a:off x="0" y="-11468"/>
            <a:ext cx="12192000" cy="648000"/>
          </a:xfrm>
          <a:custGeom>
            <a:avLst/>
            <a:gdLst/>
            <a:ahLst/>
            <a:cxnLst/>
            <a:rect l="l" t="t" r="r" b="b"/>
            <a:pathLst>
              <a:path w="12192000" h="684000" extrusionOk="0">
                <a:moveTo>
                  <a:pt x="12192000" y="677793"/>
                </a:moveTo>
                <a:lnTo>
                  <a:pt x="12192000" y="684000"/>
                </a:lnTo>
                <a:lnTo>
                  <a:pt x="1792107" y="684000"/>
                </a:lnTo>
                <a:close/>
                <a:moveTo>
                  <a:pt x="0" y="0"/>
                </a:moveTo>
                <a:lnTo>
                  <a:pt x="1708150" y="0"/>
                </a:lnTo>
                <a:lnTo>
                  <a:pt x="1517390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F9CF0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9" name="Номер слайда 1">
            <a:extLst>
              <a:ext uri="{FF2B5EF4-FFF2-40B4-BE49-F238E27FC236}">
                <a16:creationId xmlns:a16="http://schemas.microsoft.com/office/drawing/2014/main" id="{358077F2-C0D5-F1D8-7B57-3FAF7A0784BC}"/>
              </a:ext>
            </a:extLst>
          </p:cNvPr>
          <p:cNvSpPr txBox="1">
            <a:spLocks/>
          </p:cNvSpPr>
          <p:nvPr/>
        </p:nvSpPr>
        <p:spPr bwMode="auto">
          <a:xfrm>
            <a:off x="11104188" y="58637"/>
            <a:ext cx="863599" cy="50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r">
              <a:buNone/>
              <a:defRPr sz="1500" b="1">
                <a:solidFill>
                  <a:schemeClr val="lt1"/>
                </a:solidFill>
                <a:latin typeface="Oswald"/>
                <a:ea typeface="Oswald"/>
                <a:cs typeface="Oswald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слайд</a:t>
            </a:r>
            <a:endParaRPr kumimoji="0" lang="ru-RU" altLang="ru-RU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Google Shape;132;p3">
            <a:extLst>
              <a:ext uri="{FF2B5EF4-FFF2-40B4-BE49-F238E27FC236}">
                <a16:creationId xmlns:a16="http://schemas.microsoft.com/office/drawing/2014/main" id="{63F4B495-BA61-1C5F-933B-F939C284ADCB}"/>
              </a:ext>
            </a:extLst>
          </p:cNvPr>
          <p:cNvSpPr/>
          <p:nvPr/>
        </p:nvSpPr>
        <p:spPr>
          <a:xfrm rot="10800000">
            <a:off x="-1" y="-11468"/>
            <a:ext cx="11253355" cy="648000"/>
          </a:xfrm>
          <a:custGeom>
            <a:avLst/>
            <a:gdLst/>
            <a:ahLst/>
            <a:cxnLst/>
            <a:rect l="l" t="t" r="r" b="b"/>
            <a:pathLst>
              <a:path w="10674610" h="684000" extrusionOk="0">
                <a:moveTo>
                  <a:pt x="190760" y="0"/>
                </a:moveTo>
                <a:lnTo>
                  <a:pt x="10674610" y="0"/>
                </a:lnTo>
                <a:lnTo>
                  <a:pt x="10674610" y="677793"/>
                </a:lnTo>
                <a:lnTo>
                  <a:pt x="274734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15" name="Google Shape;133;p3">
            <a:extLst>
              <a:ext uri="{FF2B5EF4-FFF2-40B4-BE49-F238E27FC236}">
                <a16:creationId xmlns:a16="http://schemas.microsoft.com/office/drawing/2014/main" id="{44CD079B-C51F-8A0B-9251-1A29F4283926}"/>
              </a:ext>
            </a:extLst>
          </p:cNvPr>
          <p:cNvSpPr txBox="1"/>
          <p:nvPr/>
        </p:nvSpPr>
        <p:spPr>
          <a:xfrm>
            <a:off x="224213" y="131380"/>
            <a:ext cx="9831534" cy="446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altLang="ru-RU" sz="20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БІЛІМ БЕРУ ҰЙЫМЫНЫҢ ҮЙЛЕСТІРУШІСІНІҢ ФУНКЦИЯЛЫҚ МІНДЕТТЕРІ</a:t>
            </a:r>
            <a:endParaRPr lang="en-US" altLang="ru-RU" sz="2000" b="1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CF71DC-AF8D-EEB9-C9EC-AD7895D5FB09}"/>
              </a:ext>
            </a:extLst>
          </p:cNvPr>
          <p:cNvSpPr txBox="1">
            <a:spLocks/>
          </p:cNvSpPr>
          <p:nvPr/>
        </p:nvSpPr>
        <p:spPr>
          <a:xfrm>
            <a:off x="571938" y="940368"/>
            <a:ext cx="3418659" cy="5583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3000" b="1" dirty="0"/>
              <a:t>ҚОСЫМША</a:t>
            </a:r>
            <a:endParaRPr lang="en-US" sz="3000" b="1" dirty="0"/>
          </a:p>
        </p:txBody>
      </p:sp>
      <p:graphicFrame>
        <p:nvGraphicFramePr>
          <p:cNvPr id="5" name="TextBox 3">
            <a:extLst>
              <a:ext uri="{FF2B5EF4-FFF2-40B4-BE49-F238E27FC236}">
                <a16:creationId xmlns:a16="http://schemas.microsoft.com/office/drawing/2014/main" id="{D23643A0-731A-6A4F-499F-89E3D0B3996C}"/>
              </a:ext>
            </a:extLst>
          </p:cNvPr>
          <p:cNvGraphicFramePr/>
          <p:nvPr/>
        </p:nvGraphicFramePr>
        <p:xfrm>
          <a:off x="4463201" y="934805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58E47156-9F32-A3C3-EF68-AF7AA20AF742}"/>
              </a:ext>
            </a:extLst>
          </p:cNvPr>
          <p:cNvSpPr/>
          <p:nvPr/>
        </p:nvSpPr>
        <p:spPr>
          <a:xfrm>
            <a:off x="4463201" y="5344762"/>
            <a:ext cx="6900512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rgbClr r="0" g="0" b="0"/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D6A459-14E9-BA98-3A07-2288EC3D8871}"/>
              </a:ext>
            </a:extLst>
          </p:cNvPr>
          <p:cNvSpPr txBox="1"/>
          <p:nvPr/>
        </p:nvSpPr>
        <p:spPr>
          <a:xfrm>
            <a:off x="4453937" y="5416611"/>
            <a:ext cx="6909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Оқушы</a:t>
            </a:r>
            <a:r>
              <a:rPr lang="ru-RU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 </a:t>
            </a:r>
            <a:r>
              <a:rPr lang="ru-RU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тестілеуді</a:t>
            </a:r>
            <a:r>
              <a:rPr lang="ru-RU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 </a:t>
            </a:r>
            <a:r>
              <a:rPr lang="ru-RU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ерте</a:t>
            </a:r>
            <a:r>
              <a:rPr lang="ru-RU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 </a:t>
            </a:r>
            <a:r>
              <a:rPr lang="ru-RU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аяқтаған</a:t>
            </a:r>
            <a:r>
              <a:rPr lang="ru-RU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 </a:t>
            </a:r>
            <a:r>
              <a:rPr lang="ru-RU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жағдайда</a:t>
            </a:r>
            <a:r>
              <a:rPr lang="ru-RU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 </a:t>
            </a:r>
            <a:r>
              <a:rPr lang="ru-RU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әрбір</a:t>
            </a:r>
            <a:r>
              <a:rPr lang="ru-RU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 аудитория </a:t>
            </a:r>
            <a:r>
              <a:rPr lang="ru-RU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үшін</a:t>
            </a:r>
            <a:r>
              <a:rPr lang="ru-RU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 </a:t>
            </a:r>
            <a:r>
              <a:rPr lang="ru-RU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кітаптар</a:t>
            </a:r>
            <a:r>
              <a:rPr lang="ru-RU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 </a:t>
            </a:r>
            <a:r>
              <a:rPr lang="ru-RU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дайындау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983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31;p3">
            <a:extLst>
              <a:ext uri="{FF2B5EF4-FFF2-40B4-BE49-F238E27FC236}">
                <a16:creationId xmlns:a16="http://schemas.microsoft.com/office/drawing/2014/main" id="{0A7F34AA-421A-0479-69DA-5EAD91719C0A}"/>
              </a:ext>
            </a:extLst>
          </p:cNvPr>
          <p:cNvSpPr/>
          <p:nvPr/>
        </p:nvSpPr>
        <p:spPr>
          <a:xfrm rot="10800000">
            <a:off x="0" y="-11468"/>
            <a:ext cx="12192000" cy="648000"/>
          </a:xfrm>
          <a:custGeom>
            <a:avLst/>
            <a:gdLst/>
            <a:ahLst/>
            <a:cxnLst/>
            <a:rect l="l" t="t" r="r" b="b"/>
            <a:pathLst>
              <a:path w="12192000" h="684000" extrusionOk="0">
                <a:moveTo>
                  <a:pt x="12192000" y="677793"/>
                </a:moveTo>
                <a:lnTo>
                  <a:pt x="12192000" y="684000"/>
                </a:lnTo>
                <a:lnTo>
                  <a:pt x="1792107" y="684000"/>
                </a:lnTo>
                <a:close/>
                <a:moveTo>
                  <a:pt x="0" y="0"/>
                </a:moveTo>
                <a:lnTo>
                  <a:pt x="1708150" y="0"/>
                </a:lnTo>
                <a:lnTo>
                  <a:pt x="1517390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F9CF0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9" name="Номер слайда 1">
            <a:extLst>
              <a:ext uri="{FF2B5EF4-FFF2-40B4-BE49-F238E27FC236}">
                <a16:creationId xmlns:a16="http://schemas.microsoft.com/office/drawing/2014/main" id="{8648A68F-ADF6-414F-FD55-5BA42278E14B}"/>
              </a:ext>
            </a:extLst>
          </p:cNvPr>
          <p:cNvSpPr txBox="1">
            <a:spLocks/>
          </p:cNvSpPr>
          <p:nvPr/>
        </p:nvSpPr>
        <p:spPr bwMode="auto">
          <a:xfrm>
            <a:off x="11104188" y="58637"/>
            <a:ext cx="863599" cy="50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r">
              <a:buNone/>
              <a:defRPr sz="1500" b="1">
                <a:solidFill>
                  <a:schemeClr val="lt1"/>
                </a:solidFill>
                <a:latin typeface="Oswald"/>
                <a:ea typeface="Oswald"/>
                <a:cs typeface="Oswald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kumimoji="0" lang="ru-RU" altLang="ru-RU" sz="15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слайд</a:t>
            </a:r>
            <a:endParaRPr kumimoji="0" lang="ru-RU" altLang="ru-RU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Google Shape;132;p3">
            <a:extLst>
              <a:ext uri="{FF2B5EF4-FFF2-40B4-BE49-F238E27FC236}">
                <a16:creationId xmlns:a16="http://schemas.microsoft.com/office/drawing/2014/main" id="{0B6F021A-E28C-F2F2-6210-496B8B83C1D8}"/>
              </a:ext>
            </a:extLst>
          </p:cNvPr>
          <p:cNvSpPr/>
          <p:nvPr/>
        </p:nvSpPr>
        <p:spPr>
          <a:xfrm rot="10800000">
            <a:off x="-1" y="-11468"/>
            <a:ext cx="11253355" cy="648000"/>
          </a:xfrm>
          <a:custGeom>
            <a:avLst/>
            <a:gdLst/>
            <a:ahLst/>
            <a:cxnLst/>
            <a:rect l="l" t="t" r="r" b="b"/>
            <a:pathLst>
              <a:path w="10674610" h="684000" extrusionOk="0">
                <a:moveTo>
                  <a:pt x="190760" y="0"/>
                </a:moveTo>
                <a:lnTo>
                  <a:pt x="10674610" y="0"/>
                </a:lnTo>
                <a:lnTo>
                  <a:pt x="10674610" y="677793"/>
                </a:lnTo>
                <a:lnTo>
                  <a:pt x="274734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15" name="Google Shape;133;p3">
            <a:extLst>
              <a:ext uri="{FF2B5EF4-FFF2-40B4-BE49-F238E27FC236}">
                <a16:creationId xmlns:a16="http://schemas.microsoft.com/office/drawing/2014/main" id="{2205685D-C973-7198-FA99-4D5D634C8DCE}"/>
              </a:ext>
            </a:extLst>
          </p:cNvPr>
          <p:cNvSpPr txBox="1"/>
          <p:nvPr/>
        </p:nvSpPr>
        <p:spPr>
          <a:xfrm>
            <a:off x="224213" y="131380"/>
            <a:ext cx="9831534" cy="501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altLang="ru-RU" sz="24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ББЖМ  </a:t>
            </a:r>
            <a:r>
              <a:rPr lang="ru-RU" altLang="ru-RU" sz="2400" b="1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сынымалық</a:t>
            </a:r>
            <a:r>
              <a:rPr lang="ru-RU" altLang="ru-RU" sz="24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altLang="ru-RU" sz="2400" b="1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тестілеу</a:t>
            </a:r>
            <a:r>
              <a:rPr lang="ru-RU" altLang="ru-RU" sz="24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altLang="ru-RU" sz="2400" b="1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платформалары</a:t>
            </a:r>
            <a:endParaRPr lang="en-US" altLang="ru-RU" sz="2400" b="1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3B6D2DD-DDB6-E523-20E5-26093A9D02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6085" y="844037"/>
            <a:ext cx="2481702" cy="3321563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D98143CC-9607-30DB-EF56-CBE5AA6B03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17" b="17433"/>
          <a:stretch/>
        </p:blipFill>
        <p:spPr>
          <a:xfrm>
            <a:off x="6716656" y="2294145"/>
            <a:ext cx="2481702" cy="3321563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254D6D84-3E52-85E1-A69D-5DE3C7D831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6075" r="-7442" b="23345"/>
          <a:stretch/>
        </p:blipFill>
        <p:spPr>
          <a:xfrm>
            <a:off x="3693359" y="844036"/>
            <a:ext cx="2842768" cy="3321563"/>
          </a:xfrm>
          <a:prstGeom prst="rect">
            <a:avLst/>
          </a:prstGeom>
        </p:spPr>
      </p:pic>
      <p:sp>
        <p:nvSpPr>
          <p:cNvPr id="16" name="AutoShape 2">
            <a:extLst>
              <a:ext uri="{FF2B5EF4-FFF2-40B4-BE49-F238E27FC236}">
                <a16:creationId xmlns:a16="http://schemas.microsoft.com/office/drawing/2014/main" id="{A0B66C82-46BE-337E-D402-4902B7E4C52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KZ"/>
          </a:p>
        </p:txBody>
      </p:sp>
      <p:sp>
        <p:nvSpPr>
          <p:cNvPr id="17" name="AutoShape 4">
            <a:extLst>
              <a:ext uri="{FF2B5EF4-FFF2-40B4-BE49-F238E27FC236}">
                <a16:creationId xmlns:a16="http://schemas.microsoft.com/office/drawing/2014/main" id="{7AF5DF3D-CBE0-2886-CCEF-C70CD57C5EB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KZ"/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4F34FCC7-8031-C1C3-9092-FAFBB6153A8B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b="15300"/>
          <a:stretch/>
        </p:blipFill>
        <p:spPr>
          <a:xfrm>
            <a:off x="604962" y="2294145"/>
            <a:ext cx="2665622" cy="3321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349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a82387d-61fb-4b2f-9eff-ef815e45d6b6">
      <Terms xmlns="http://schemas.microsoft.com/office/infopath/2007/PartnerControls"/>
    </lcf76f155ced4ddcb4097134ff3c332f>
    <TaxCatchAll xmlns="b06eeaaa-3f6e-4adf-a4f2-525bbb44651a" xsi:nil="true"/>
    <_Flow_SignoffStatus xmlns="2a82387d-61fb-4b2f-9eff-ef815e45d6b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C769B17AC1344D49B43DECC362824163" ma:contentTypeVersion="19" ma:contentTypeDescription="Создание документа." ma:contentTypeScope="" ma:versionID="5943bdb3a167b5f6ff51ae39190b8a5f">
  <xsd:schema xmlns:xsd="http://www.w3.org/2001/XMLSchema" xmlns:xs="http://www.w3.org/2001/XMLSchema" xmlns:p="http://schemas.microsoft.com/office/2006/metadata/properties" xmlns:ns2="2a82387d-61fb-4b2f-9eff-ef815e45d6b6" xmlns:ns3="b06eeaaa-3f6e-4adf-a4f2-525bbb44651a" targetNamespace="http://schemas.microsoft.com/office/2006/metadata/properties" ma:root="true" ma:fieldsID="c5b592b01393079c43f6712e09709158" ns2:_="" ns3:_="">
    <xsd:import namespace="2a82387d-61fb-4b2f-9eff-ef815e45d6b6"/>
    <xsd:import namespace="b06eeaaa-3f6e-4adf-a4f2-525bbb44651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82387d-61fb-4b2f-9eff-ef815e45d6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Теги изображений" ma:readOnly="false" ma:fieldId="{5cf76f15-5ced-4ddc-b409-7134ff3c332f}" ma:taxonomyMulti="true" ma:sspId="c09832c1-04f0-4310-be15-596a7ef17b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Flow_SignoffStatus" ma:index="26" nillable="true" ma:displayName="Состояние одобрения" ma:internalName="_x0421__x043e__x0441__x0442__x043e__x044f__x043d__x0438__x0435__x0020__x043e__x0434__x043e__x0431__x0440__x0435__x043d__x0438__x044f_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6eeaaa-3f6e-4adf-a4f2-525bbb44651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Совместно с подробностями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2979d47-20cf-4513-be67-c7f8b9ecd5e7}" ma:internalName="TaxCatchAll" ma:showField="CatchAllData" ma:web="b06eeaaa-3f6e-4adf-a4f2-525bbb44651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25081BB-845A-4764-B59B-1BDABF13E3C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D239340-C780-4B3D-A1AA-B55AB84BC02C}">
  <ds:schemaRefs>
    <ds:schemaRef ds:uri="http://www.w3.org/XML/1998/namespace"/>
    <ds:schemaRef ds:uri="http://purl.org/dc/dcmitype/"/>
    <ds:schemaRef ds:uri="http://schemas.microsoft.com/office/2006/documentManagement/types"/>
    <ds:schemaRef ds:uri="2a82387d-61fb-4b2f-9eff-ef815e45d6b6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terms/"/>
    <ds:schemaRef ds:uri="b06eeaaa-3f6e-4adf-a4f2-525bbb44651a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34BD7FD-221C-42A5-9F00-8881D21EC5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82387d-61fb-4b2f-9eff-ef815e45d6b6"/>
    <ds:schemaRef ds:uri="b06eeaaa-3f6e-4adf-a4f2-525bbb4465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9217</TotalTime>
  <Words>921</Words>
  <Application>Microsoft Office PowerPoint</Application>
  <PresentationFormat>Широкоэкранный</PresentationFormat>
  <Paragraphs>152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1" baseType="lpstr">
      <vt:lpstr>Aptos</vt:lpstr>
      <vt:lpstr>Arial</vt:lpstr>
      <vt:lpstr>Calibri</vt:lpstr>
      <vt:lpstr>Calibri Light</vt:lpstr>
      <vt:lpstr>Montserrat</vt:lpstr>
      <vt:lpstr>Roboto</vt:lpstr>
      <vt:lpstr>Segoe UI</vt:lpstr>
      <vt:lpstr>Times New Roman</vt:lpstr>
      <vt:lpstr>Wingdings</vt:lpstr>
      <vt:lpstr>Office Theme</vt:lpstr>
      <vt:lpstr>ББЖМ-2025 дайындау  және өткізу рәсімдері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Asem Zhulbarisova</dc:creator>
  <cp:lastModifiedBy>Аңсаған Қабыхан</cp:lastModifiedBy>
  <cp:revision>134</cp:revision>
  <dcterms:created xsi:type="dcterms:W3CDTF">2022-02-22T13:06:07Z</dcterms:created>
  <dcterms:modified xsi:type="dcterms:W3CDTF">2024-11-18T11:14:27Z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0x010100C769B17AC1344D49B43DECC362824163</vt:lpwstr>
  </property>
  <property fmtid="{D5CDD505-2E9C-101B-9397-08002B2CF9AE}" pid="3" name="MediaServiceImageTags">
    <vt:lpwstr/>
  </property>
</Properties>
</file>